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8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9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0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1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2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3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14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16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17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8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9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20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21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22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23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24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25.xml" ContentType="application/vnd.openxmlformats-officedocument.presentationml.notesSlide+xml"/>
  <Override PartName="/ppt/tags/tag3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77" r:id="rId2"/>
    <p:sldId id="390" r:id="rId3"/>
    <p:sldId id="391" r:id="rId4"/>
    <p:sldId id="392" r:id="rId5"/>
    <p:sldId id="393" r:id="rId6"/>
    <p:sldId id="394" r:id="rId7"/>
    <p:sldId id="302" r:id="rId8"/>
    <p:sldId id="380" r:id="rId9"/>
    <p:sldId id="381" r:id="rId10"/>
    <p:sldId id="363" r:id="rId11"/>
    <p:sldId id="414" r:id="rId12"/>
    <p:sldId id="415" r:id="rId13"/>
    <p:sldId id="420" r:id="rId14"/>
    <p:sldId id="416" r:id="rId15"/>
    <p:sldId id="355" r:id="rId16"/>
    <p:sldId id="379" r:id="rId17"/>
    <p:sldId id="378" r:id="rId18"/>
    <p:sldId id="353" r:id="rId19"/>
    <p:sldId id="385" r:id="rId20"/>
    <p:sldId id="328" r:id="rId21"/>
    <p:sldId id="382" r:id="rId22"/>
    <p:sldId id="330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386" r:id="rId31"/>
    <p:sldId id="387" r:id="rId32"/>
    <p:sldId id="388" r:id="rId33"/>
    <p:sldId id="377" r:id="rId34"/>
    <p:sldId id="402" r:id="rId35"/>
    <p:sldId id="403" r:id="rId36"/>
    <p:sldId id="419" r:id="rId37"/>
    <p:sldId id="359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03" autoAdjust="0"/>
    <p:restoredTop sz="96678" autoAdjust="0"/>
  </p:normalViewPr>
  <p:slideViewPr>
    <p:cSldViewPr>
      <p:cViewPr varScale="1">
        <p:scale>
          <a:sx n="133" d="100"/>
          <a:sy n="133" d="100"/>
        </p:scale>
        <p:origin x="156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1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98F27D2-4F60-448B-9A8B-9F69B0B91E32}" type="datetimeFigureOut">
              <a:rPr lang="en-US"/>
              <a:pPr>
                <a:defRPr/>
              </a:pPr>
              <a:t>12/20/2014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FADEFD-BF80-44B1-A822-1A6804FDC76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96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F821730-456E-4F26-B84E-B1E5441F10D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83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2270B-7F87-4DBB-A5BD-C8C352EC3A45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0639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8C4E2-8018-4AC5-B943-9644055F2431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9893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8C4E2-8018-4AC5-B943-9644055F2431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938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What does gromov etc get for 3D : barany constant?</a:t>
            </a:r>
          </a:p>
          <a:p>
            <a:r>
              <a:rPr lang="en-US" smtClean="0"/>
              <a:t>Do we improve that result in 3D as well?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9EC624-30F1-4142-9260-CFDA246509C1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6559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9E252-7453-4947-BBC3-19A89A329C85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2767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9789E-90AD-4740-8F92-C49DC0C98FF5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852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Bronniman</a:t>
            </a:r>
            <a:r>
              <a:rPr lang="en-US" dirty="0" smtClean="0"/>
              <a:t>-Goodrich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821730-456E-4F26-B84E-B1E5441F10D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07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7EA14E-3303-4C63-ACA2-1CF49312BE49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5050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F5276-B6AA-4ABE-A4F8-3C2814365518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5755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F5276-B6AA-4ABE-A4F8-3C2814365518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906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9EC624-30F1-4142-9260-CFDA246509C1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6553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821730-456E-4F26-B84E-B1E5441F10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44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F5276-B6AA-4ABE-A4F8-3C2814365518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343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F5276-B6AA-4ABE-A4F8-3C2814365518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3180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9EC624-30F1-4142-9260-CFDA246509C1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9159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F508F-5A43-48D9-88D3-A264F52FCD90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0606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F508F-5A43-48D9-88D3-A264F52FCD90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2251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F508F-5A43-48D9-88D3-A264F52FCD90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589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talk, restricted to these two problems.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98389-1E7C-432E-A857-22B899C1493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58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98389-1E7C-432E-A857-22B899C1493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5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98389-1E7C-432E-A857-22B899C1493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42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09374-2913-41B6-BFE9-74AE3E8162A6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481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09374-2913-41B6-BFE9-74AE3E8162A6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5951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8C4E2-8018-4AC5-B943-9644055F2431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3868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821730-456E-4F26-B84E-B1E5441F10D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4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tags" Target="../tags/tag83.xml"/><Relationship Id="rId21" Type="http://schemas.openxmlformats.org/officeDocument/2006/relationships/image" Target="../media/image88.png"/><Relationship Id="rId7" Type="http://schemas.openxmlformats.org/officeDocument/2006/relationships/tags" Target="../tags/tag87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85.png"/><Relationship Id="rId2" Type="http://schemas.openxmlformats.org/officeDocument/2006/relationships/tags" Target="../tags/tag82.xml"/><Relationship Id="rId16" Type="http://schemas.openxmlformats.org/officeDocument/2006/relationships/image" Target="../media/image84.png"/><Relationship Id="rId20" Type="http://schemas.openxmlformats.org/officeDocument/2006/relationships/image" Target="../media/image87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image" Target="../media/image83.png"/><Relationship Id="rId23" Type="http://schemas.openxmlformats.org/officeDocument/2006/relationships/image" Target="../media/image90.png"/><Relationship Id="rId10" Type="http://schemas.openxmlformats.org/officeDocument/2006/relationships/tags" Target="../tags/tag90.xml"/><Relationship Id="rId19" Type="http://schemas.openxmlformats.org/officeDocument/2006/relationships/image" Target="../media/image63.pn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../media/image82.png"/><Relationship Id="rId22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17.xml"/><Relationship Id="rId21" Type="http://schemas.openxmlformats.org/officeDocument/2006/relationships/tags" Target="../tags/tag112.xml"/><Relationship Id="rId42" Type="http://schemas.openxmlformats.org/officeDocument/2006/relationships/tags" Target="../tags/tag133.xml"/><Relationship Id="rId47" Type="http://schemas.openxmlformats.org/officeDocument/2006/relationships/image" Target="../media/image91.png"/><Relationship Id="rId63" Type="http://schemas.openxmlformats.org/officeDocument/2006/relationships/image" Target="../media/image107.png"/><Relationship Id="rId68" Type="http://schemas.openxmlformats.org/officeDocument/2006/relationships/image" Target="../media/image112.png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9" Type="http://schemas.openxmlformats.org/officeDocument/2006/relationships/tags" Target="../tags/tag120.xml"/><Relationship Id="rId11" Type="http://schemas.openxmlformats.org/officeDocument/2006/relationships/tags" Target="../tags/tag102.xml"/><Relationship Id="rId24" Type="http://schemas.openxmlformats.org/officeDocument/2006/relationships/tags" Target="../tags/tag115.xml"/><Relationship Id="rId32" Type="http://schemas.openxmlformats.org/officeDocument/2006/relationships/tags" Target="../tags/tag123.xml"/><Relationship Id="rId37" Type="http://schemas.openxmlformats.org/officeDocument/2006/relationships/tags" Target="../tags/tag128.xml"/><Relationship Id="rId40" Type="http://schemas.openxmlformats.org/officeDocument/2006/relationships/tags" Target="../tags/tag131.xml"/><Relationship Id="rId45" Type="http://schemas.openxmlformats.org/officeDocument/2006/relationships/slideLayout" Target="../slideLayouts/slideLayout7.xml"/><Relationship Id="rId53" Type="http://schemas.openxmlformats.org/officeDocument/2006/relationships/image" Target="../media/image97.png"/><Relationship Id="rId58" Type="http://schemas.openxmlformats.org/officeDocument/2006/relationships/image" Target="../media/image102.png"/><Relationship Id="rId66" Type="http://schemas.openxmlformats.org/officeDocument/2006/relationships/image" Target="../media/image110.png"/><Relationship Id="rId5" Type="http://schemas.openxmlformats.org/officeDocument/2006/relationships/tags" Target="../tags/tag96.xml"/><Relationship Id="rId61" Type="http://schemas.openxmlformats.org/officeDocument/2006/relationships/image" Target="../media/image105.png"/><Relationship Id="rId19" Type="http://schemas.openxmlformats.org/officeDocument/2006/relationships/tags" Target="../tags/tag11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tags" Target="../tags/tag118.xml"/><Relationship Id="rId30" Type="http://schemas.openxmlformats.org/officeDocument/2006/relationships/tags" Target="../tags/tag121.xml"/><Relationship Id="rId35" Type="http://schemas.openxmlformats.org/officeDocument/2006/relationships/tags" Target="../tags/tag126.xml"/><Relationship Id="rId43" Type="http://schemas.openxmlformats.org/officeDocument/2006/relationships/tags" Target="../tags/tag134.xml"/><Relationship Id="rId48" Type="http://schemas.openxmlformats.org/officeDocument/2006/relationships/image" Target="../media/image92.png"/><Relationship Id="rId56" Type="http://schemas.openxmlformats.org/officeDocument/2006/relationships/image" Target="../media/image100.png"/><Relationship Id="rId64" Type="http://schemas.openxmlformats.org/officeDocument/2006/relationships/image" Target="../media/image108.png"/><Relationship Id="rId69" Type="http://schemas.openxmlformats.org/officeDocument/2006/relationships/image" Target="../media/image113.png"/><Relationship Id="rId8" Type="http://schemas.openxmlformats.org/officeDocument/2006/relationships/tags" Target="../tags/tag99.xml"/><Relationship Id="rId51" Type="http://schemas.openxmlformats.org/officeDocument/2006/relationships/image" Target="../media/image95.png"/><Relationship Id="rId3" Type="http://schemas.openxmlformats.org/officeDocument/2006/relationships/tags" Target="../tags/tag94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33" Type="http://schemas.openxmlformats.org/officeDocument/2006/relationships/tags" Target="../tags/tag124.xml"/><Relationship Id="rId38" Type="http://schemas.openxmlformats.org/officeDocument/2006/relationships/tags" Target="../tags/tag129.xml"/><Relationship Id="rId46" Type="http://schemas.openxmlformats.org/officeDocument/2006/relationships/image" Target="../media/image81.png"/><Relationship Id="rId59" Type="http://schemas.openxmlformats.org/officeDocument/2006/relationships/image" Target="../media/image103.png"/><Relationship Id="rId67" Type="http://schemas.openxmlformats.org/officeDocument/2006/relationships/image" Target="../media/image111.png"/><Relationship Id="rId20" Type="http://schemas.openxmlformats.org/officeDocument/2006/relationships/tags" Target="../tags/tag111.xml"/><Relationship Id="rId41" Type="http://schemas.openxmlformats.org/officeDocument/2006/relationships/tags" Target="../tags/tag132.xml"/><Relationship Id="rId54" Type="http://schemas.openxmlformats.org/officeDocument/2006/relationships/image" Target="../media/image98.png"/><Relationship Id="rId62" Type="http://schemas.openxmlformats.org/officeDocument/2006/relationships/image" Target="../media/image106.png"/><Relationship Id="rId70" Type="http://schemas.openxmlformats.org/officeDocument/2006/relationships/image" Target="../media/image114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tags" Target="../tags/tag119.xml"/><Relationship Id="rId36" Type="http://schemas.openxmlformats.org/officeDocument/2006/relationships/tags" Target="../tags/tag127.xml"/><Relationship Id="rId49" Type="http://schemas.openxmlformats.org/officeDocument/2006/relationships/image" Target="../media/image93.png"/><Relationship Id="rId57" Type="http://schemas.openxmlformats.org/officeDocument/2006/relationships/image" Target="../media/image101.png"/><Relationship Id="rId10" Type="http://schemas.openxmlformats.org/officeDocument/2006/relationships/tags" Target="../tags/tag101.xml"/><Relationship Id="rId31" Type="http://schemas.openxmlformats.org/officeDocument/2006/relationships/tags" Target="../tags/tag122.xml"/><Relationship Id="rId44" Type="http://schemas.openxmlformats.org/officeDocument/2006/relationships/tags" Target="../tags/tag135.xml"/><Relationship Id="rId52" Type="http://schemas.openxmlformats.org/officeDocument/2006/relationships/image" Target="../media/image96.png"/><Relationship Id="rId60" Type="http://schemas.openxmlformats.org/officeDocument/2006/relationships/image" Target="../media/image104.png"/><Relationship Id="rId65" Type="http://schemas.openxmlformats.org/officeDocument/2006/relationships/image" Target="../media/image109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39" Type="http://schemas.openxmlformats.org/officeDocument/2006/relationships/tags" Target="../tags/tag130.xml"/><Relationship Id="rId34" Type="http://schemas.openxmlformats.org/officeDocument/2006/relationships/tags" Target="../tags/tag125.xml"/><Relationship Id="rId50" Type="http://schemas.openxmlformats.org/officeDocument/2006/relationships/image" Target="../media/image94.png"/><Relationship Id="rId55" Type="http://schemas.openxmlformats.org/officeDocument/2006/relationships/image" Target="../media/image9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17.png"/><Relationship Id="rId26" Type="http://schemas.openxmlformats.org/officeDocument/2006/relationships/image" Target="../media/image125.png"/><Relationship Id="rId3" Type="http://schemas.openxmlformats.org/officeDocument/2006/relationships/tags" Target="../tags/tag138.xml"/><Relationship Id="rId21" Type="http://schemas.openxmlformats.org/officeDocument/2006/relationships/image" Target="../media/image120.png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image" Target="../media/image116.png"/><Relationship Id="rId25" Type="http://schemas.openxmlformats.org/officeDocument/2006/relationships/image" Target="../media/image124.png"/><Relationship Id="rId2" Type="http://schemas.openxmlformats.org/officeDocument/2006/relationships/tags" Target="../tags/tag137.xml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image" Target="../media/image123.png"/><Relationship Id="rId5" Type="http://schemas.openxmlformats.org/officeDocument/2006/relationships/tags" Target="../tags/tag140.xml"/><Relationship Id="rId15" Type="http://schemas.openxmlformats.org/officeDocument/2006/relationships/image" Target="../media/image81.png"/><Relationship Id="rId23" Type="http://schemas.openxmlformats.org/officeDocument/2006/relationships/image" Target="../media/image122.png"/><Relationship Id="rId10" Type="http://schemas.openxmlformats.org/officeDocument/2006/relationships/tags" Target="../tags/tag145.xml"/><Relationship Id="rId19" Type="http://schemas.openxmlformats.org/officeDocument/2006/relationships/image" Target="../media/image118.png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notesSlide" Target="../notesSlides/notesSlide9.xml"/><Relationship Id="rId22" Type="http://schemas.openxmlformats.org/officeDocument/2006/relationships/image" Target="../media/image1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tags" Target="../tags/tag149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152.xml"/><Relationship Id="rId15" Type="http://schemas.openxmlformats.org/officeDocument/2006/relationships/image" Target="../media/image75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79.pn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notesSlide" Target="../notesSlides/notesSlide11.xml"/><Relationship Id="rId18" Type="http://schemas.openxmlformats.org/officeDocument/2006/relationships/image" Target="../media/image76.png"/><Relationship Id="rId3" Type="http://schemas.openxmlformats.org/officeDocument/2006/relationships/tags" Target="../tags/tag159.xml"/><Relationship Id="rId21" Type="http://schemas.openxmlformats.org/officeDocument/2006/relationships/image" Target="../media/image79.png"/><Relationship Id="rId7" Type="http://schemas.openxmlformats.org/officeDocument/2006/relationships/tags" Target="../tags/tag163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75.png"/><Relationship Id="rId2" Type="http://schemas.openxmlformats.org/officeDocument/2006/relationships/tags" Target="../tags/tag158.xm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image" Target="../media/image127.png"/><Relationship Id="rId5" Type="http://schemas.openxmlformats.org/officeDocument/2006/relationships/tags" Target="../tags/tag161.xml"/><Relationship Id="rId15" Type="http://schemas.openxmlformats.org/officeDocument/2006/relationships/image" Target="../media/image73.png"/><Relationship Id="rId23" Type="http://schemas.openxmlformats.org/officeDocument/2006/relationships/image" Target="../media/image126.png"/><Relationship Id="rId10" Type="http://schemas.openxmlformats.org/officeDocument/2006/relationships/tags" Target="../tags/tag166.xml"/><Relationship Id="rId19" Type="http://schemas.openxmlformats.org/officeDocument/2006/relationships/image" Target="../media/image77.png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1.jpe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image" Target="../media/image130.wmf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1.jpeg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image" Target="../media/image130.wmf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2.xml"/><Relationship Id="rId5" Type="http://schemas.openxmlformats.org/officeDocument/2006/relationships/image" Target="../media/image132.jpg"/><Relationship Id="rId4" Type="http://schemas.openxmlformats.org/officeDocument/2006/relationships/image" Target="../media/image1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5.png"/><Relationship Id="rId3" Type="http://schemas.openxmlformats.org/officeDocument/2006/relationships/tags" Target="../tags/tag17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3.pn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image" Target="../media/image86.png"/><Relationship Id="rId5" Type="http://schemas.openxmlformats.org/officeDocument/2006/relationships/tags" Target="../tags/tag177.xml"/><Relationship Id="rId10" Type="http://schemas.openxmlformats.org/officeDocument/2006/relationships/image" Target="../media/image134.png"/><Relationship Id="rId4" Type="http://schemas.openxmlformats.org/officeDocument/2006/relationships/tags" Target="../tags/tag176.xml"/><Relationship Id="rId9" Type="http://schemas.openxmlformats.org/officeDocument/2006/relationships/image" Target="../media/image1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image" Target="../media/image128.png"/><Relationship Id="rId18" Type="http://schemas.openxmlformats.org/officeDocument/2006/relationships/image" Target="../media/image135.png"/><Relationship Id="rId3" Type="http://schemas.openxmlformats.org/officeDocument/2006/relationships/tags" Target="../tags/tag181.xml"/><Relationship Id="rId21" Type="http://schemas.openxmlformats.org/officeDocument/2006/relationships/image" Target="../media/image138.png"/><Relationship Id="rId7" Type="http://schemas.openxmlformats.org/officeDocument/2006/relationships/tags" Target="../tags/tag18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3.png"/><Relationship Id="rId2" Type="http://schemas.openxmlformats.org/officeDocument/2006/relationships/tags" Target="../tags/tag180.xml"/><Relationship Id="rId16" Type="http://schemas.openxmlformats.org/officeDocument/2006/relationships/image" Target="../media/image86.png"/><Relationship Id="rId20" Type="http://schemas.openxmlformats.org/officeDocument/2006/relationships/image" Target="../media/image137.png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5" Type="http://schemas.openxmlformats.org/officeDocument/2006/relationships/tags" Target="../tags/tag183.xml"/><Relationship Id="rId15" Type="http://schemas.openxmlformats.org/officeDocument/2006/relationships/image" Target="../media/image134.png"/><Relationship Id="rId10" Type="http://schemas.openxmlformats.org/officeDocument/2006/relationships/tags" Target="../tags/tag188.xml"/><Relationship Id="rId19" Type="http://schemas.openxmlformats.org/officeDocument/2006/relationships/image" Target="../media/image136.png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tags" Target="../tags/tag7.xml"/><Relationship Id="rId21" Type="http://schemas.openxmlformats.org/officeDocument/2006/relationships/image" Target="../media/image15.png"/><Relationship Id="rId7" Type="http://schemas.openxmlformats.org/officeDocument/2006/relationships/tags" Target="../tags/tag11.xml"/><Relationship Id="rId12" Type="http://schemas.openxmlformats.org/officeDocument/2006/relationships/image" Target="../media/image6.jpeg"/><Relationship Id="rId17" Type="http://schemas.openxmlformats.org/officeDocument/2006/relationships/image" Target="../media/image11.png"/><Relationship Id="rId2" Type="http://schemas.openxmlformats.org/officeDocument/2006/relationships/tags" Target="../tags/tag6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5.png"/><Relationship Id="rId5" Type="http://schemas.openxmlformats.org/officeDocument/2006/relationships/tags" Target="../tags/tag9.xml"/><Relationship Id="rId15" Type="http://schemas.openxmlformats.org/officeDocument/2006/relationships/image" Target="../media/image9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3.png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notesSlide" Target="../notesSlides/notesSlide13.xml"/><Relationship Id="rId26" Type="http://schemas.openxmlformats.org/officeDocument/2006/relationships/image" Target="../media/image145.png"/><Relationship Id="rId3" Type="http://schemas.openxmlformats.org/officeDocument/2006/relationships/tags" Target="../tags/tag192.xml"/><Relationship Id="rId21" Type="http://schemas.openxmlformats.org/officeDocument/2006/relationships/image" Target="../media/image140.png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44.png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image" Target="../media/image128.png"/><Relationship Id="rId29" Type="http://schemas.openxmlformats.org/officeDocument/2006/relationships/image" Target="../media/image148.png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24" Type="http://schemas.openxmlformats.org/officeDocument/2006/relationships/image" Target="../media/image143.png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23" Type="http://schemas.openxmlformats.org/officeDocument/2006/relationships/image" Target="../media/image142.png"/><Relationship Id="rId28" Type="http://schemas.openxmlformats.org/officeDocument/2006/relationships/image" Target="../media/image147.png"/><Relationship Id="rId10" Type="http://schemas.openxmlformats.org/officeDocument/2006/relationships/tags" Target="../tags/tag199.xml"/><Relationship Id="rId19" Type="http://schemas.openxmlformats.org/officeDocument/2006/relationships/image" Target="../media/image139.png"/><Relationship Id="rId31" Type="http://schemas.openxmlformats.org/officeDocument/2006/relationships/image" Target="../media/image150.png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Relationship Id="rId22" Type="http://schemas.openxmlformats.org/officeDocument/2006/relationships/image" Target="../media/image141.png"/><Relationship Id="rId27" Type="http://schemas.openxmlformats.org/officeDocument/2006/relationships/image" Target="../media/image146.png"/><Relationship Id="rId30" Type="http://schemas.openxmlformats.org/officeDocument/2006/relationships/image" Target="../media/image1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tags" Target="../tags/tag208.xml"/><Relationship Id="rId7" Type="http://schemas.openxmlformats.org/officeDocument/2006/relationships/image" Target="../media/image128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52.png"/><Relationship Id="rId5" Type="http://schemas.openxmlformats.org/officeDocument/2006/relationships/tags" Target="../tags/tag210.xml"/><Relationship Id="rId10" Type="http://schemas.openxmlformats.org/officeDocument/2006/relationships/image" Target="../media/image146.png"/><Relationship Id="rId4" Type="http://schemas.openxmlformats.org/officeDocument/2006/relationships/tags" Target="../tags/tag209.xml"/><Relationship Id="rId9" Type="http://schemas.openxmlformats.org/officeDocument/2006/relationships/image" Target="../media/image1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57.png"/><Relationship Id="rId3" Type="http://schemas.openxmlformats.org/officeDocument/2006/relationships/tags" Target="../tags/tag213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156.png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5.png"/><Relationship Id="rId5" Type="http://schemas.openxmlformats.org/officeDocument/2006/relationships/tags" Target="../tags/tag215.xml"/><Relationship Id="rId10" Type="http://schemas.openxmlformats.org/officeDocument/2006/relationships/image" Target="../media/image154.png"/><Relationship Id="rId4" Type="http://schemas.openxmlformats.org/officeDocument/2006/relationships/tags" Target="../tags/tag214.xml"/><Relationship Id="rId9" Type="http://schemas.openxmlformats.org/officeDocument/2006/relationships/image" Target="../media/image153.png"/><Relationship Id="rId14" Type="http://schemas.openxmlformats.org/officeDocument/2006/relationships/image" Target="../media/image1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163.png"/><Relationship Id="rId3" Type="http://schemas.openxmlformats.org/officeDocument/2006/relationships/tags" Target="../tags/tag21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62.png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image" Target="../media/image161.png"/><Relationship Id="rId5" Type="http://schemas.openxmlformats.org/officeDocument/2006/relationships/tags" Target="../tags/tag220.xml"/><Relationship Id="rId10" Type="http://schemas.openxmlformats.org/officeDocument/2006/relationships/image" Target="../media/image160.png"/><Relationship Id="rId4" Type="http://schemas.openxmlformats.org/officeDocument/2006/relationships/tags" Target="../tags/tag219.xml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image" Target="../media/image166.png"/><Relationship Id="rId18" Type="http://schemas.openxmlformats.org/officeDocument/2006/relationships/image" Target="../media/image169.png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12" Type="http://schemas.openxmlformats.org/officeDocument/2006/relationships/image" Target="../media/image165.png"/><Relationship Id="rId17" Type="http://schemas.openxmlformats.org/officeDocument/2006/relationships/image" Target="../media/image63.png"/><Relationship Id="rId2" Type="http://schemas.openxmlformats.org/officeDocument/2006/relationships/tags" Target="../tags/tag223.xml"/><Relationship Id="rId16" Type="http://schemas.openxmlformats.org/officeDocument/2006/relationships/image" Target="../media/image62.png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image" Target="../media/image159.png"/><Relationship Id="rId5" Type="http://schemas.openxmlformats.org/officeDocument/2006/relationships/tags" Target="../tags/tag226.xml"/><Relationship Id="rId15" Type="http://schemas.openxmlformats.org/officeDocument/2006/relationships/image" Target="../media/image168.png"/><Relationship Id="rId10" Type="http://schemas.openxmlformats.org/officeDocument/2006/relationships/notesSlide" Target="../notesSlides/notesSlide16.xml"/><Relationship Id="rId4" Type="http://schemas.openxmlformats.org/officeDocument/2006/relationships/tags" Target="../tags/tag22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6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tags" Target="../tags/tag232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173.png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2.png"/><Relationship Id="rId5" Type="http://schemas.openxmlformats.org/officeDocument/2006/relationships/tags" Target="../tags/tag234.xml"/><Relationship Id="rId10" Type="http://schemas.openxmlformats.org/officeDocument/2006/relationships/image" Target="../media/image159.png"/><Relationship Id="rId4" Type="http://schemas.openxmlformats.org/officeDocument/2006/relationships/tags" Target="../tags/tag233.xml"/><Relationship Id="rId9" Type="http://schemas.openxmlformats.org/officeDocument/2006/relationships/image" Target="../media/image17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75.png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image" Target="../media/image174.png"/><Relationship Id="rId2" Type="http://schemas.openxmlformats.org/officeDocument/2006/relationships/tags" Target="../tags/tag236.xml"/><Relationship Id="rId16" Type="http://schemas.openxmlformats.org/officeDocument/2006/relationships/image" Target="../media/image173.png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image" Target="../media/image171.png"/><Relationship Id="rId5" Type="http://schemas.openxmlformats.org/officeDocument/2006/relationships/tags" Target="../tags/tag239.xml"/><Relationship Id="rId15" Type="http://schemas.openxmlformats.org/officeDocument/2006/relationships/image" Target="../media/image172.png"/><Relationship Id="rId10" Type="http://schemas.openxmlformats.org/officeDocument/2006/relationships/image" Target="../media/image170.png"/><Relationship Id="rId4" Type="http://schemas.openxmlformats.org/officeDocument/2006/relationships/tags" Target="../tags/tag238.xml"/><Relationship Id="rId9" Type="http://schemas.openxmlformats.org/officeDocument/2006/relationships/notesSlide" Target="../notesSlides/notesSlide18.xml"/><Relationship Id="rId14" Type="http://schemas.openxmlformats.org/officeDocument/2006/relationships/image" Target="../media/image1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79.png"/><Relationship Id="rId3" Type="http://schemas.openxmlformats.org/officeDocument/2006/relationships/tags" Target="../tags/tag24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78.png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image" Target="../media/image175.png"/><Relationship Id="rId5" Type="http://schemas.openxmlformats.org/officeDocument/2006/relationships/tags" Target="../tags/tag246.xml"/><Relationship Id="rId10" Type="http://schemas.openxmlformats.org/officeDocument/2006/relationships/image" Target="../media/image177.png"/><Relationship Id="rId4" Type="http://schemas.openxmlformats.org/officeDocument/2006/relationships/tags" Target="../tags/tag245.xml"/><Relationship Id="rId9" Type="http://schemas.openxmlformats.org/officeDocument/2006/relationships/image" Target="../media/image17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83.png"/><Relationship Id="rId3" Type="http://schemas.openxmlformats.org/officeDocument/2006/relationships/tags" Target="../tags/tag25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82.png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image" Target="../media/image175.png"/><Relationship Id="rId5" Type="http://schemas.openxmlformats.org/officeDocument/2006/relationships/tags" Target="../tags/tag252.xml"/><Relationship Id="rId10" Type="http://schemas.openxmlformats.org/officeDocument/2006/relationships/image" Target="../media/image181.png"/><Relationship Id="rId4" Type="http://schemas.openxmlformats.org/officeDocument/2006/relationships/tags" Target="../tags/tag251.xml"/><Relationship Id="rId9" Type="http://schemas.openxmlformats.org/officeDocument/2006/relationships/image" Target="../media/image180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266.xml"/><Relationship Id="rId18" Type="http://schemas.openxmlformats.org/officeDocument/2006/relationships/tags" Target="../tags/tag271.xml"/><Relationship Id="rId26" Type="http://schemas.openxmlformats.org/officeDocument/2006/relationships/tags" Target="../tags/tag279.xml"/><Relationship Id="rId39" Type="http://schemas.openxmlformats.org/officeDocument/2006/relationships/image" Target="../media/image191.png"/><Relationship Id="rId21" Type="http://schemas.openxmlformats.org/officeDocument/2006/relationships/tags" Target="../tags/tag274.xml"/><Relationship Id="rId34" Type="http://schemas.openxmlformats.org/officeDocument/2006/relationships/image" Target="../media/image186.png"/><Relationship Id="rId42" Type="http://schemas.openxmlformats.org/officeDocument/2006/relationships/image" Target="../media/image194.png"/><Relationship Id="rId47" Type="http://schemas.openxmlformats.org/officeDocument/2006/relationships/image" Target="../media/image199.png"/><Relationship Id="rId50" Type="http://schemas.openxmlformats.org/officeDocument/2006/relationships/image" Target="../media/image202.png"/><Relationship Id="rId7" Type="http://schemas.openxmlformats.org/officeDocument/2006/relationships/tags" Target="../tags/tag260.xml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9" Type="http://schemas.openxmlformats.org/officeDocument/2006/relationships/image" Target="../media/image180.png"/><Relationship Id="rId11" Type="http://schemas.openxmlformats.org/officeDocument/2006/relationships/tags" Target="../tags/tag264.xml"/><Relationship Id="rId24" Type="http://schemas.openxmlformats.org/officeDocument/2006/relationships/tags" Target="../tags/tag277.xml"/><Relationship Id="rId32" Type="http://schemas.openxmlformats.org/officeDocument/2006/relationships/image" Target="../media/image110.png"/><Relationship Id="rId37" Type="http://schemas.openxmlformats.org/officeDocument/2006/relationships/image" Target="../media/image189.png"/><Relationship Id="rId40" Type="http://schemas.openxmlformats.org/officeDocument/2006/relationships/image" Target="../media/image192.png"/><Relationship Id="rId45" Type="http://schemas.openxmlformats.org/officeDocument/2006/relationships/image" Target="../media/image197.png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23" Type="http://schemas.openxmlformats.org/officeDocument/2006/relationships/tags" Target="../tags/tag276.xml"/><Relationship Id="rId28" Type="http://schemas.openxmlformats.org/officeDocument/2006/relationships/image" Target="../media/image159.png"/><Relationship Id="rId36" Type="http://schemas.openxmlformats.org/officeDocument/2006/relationships/image" Target="../media/image188.png"/><Relationship Id="rId49" Type="http://schemas.openxmlformats.org/officeDocument/2006/relationships/image" Target="../media/image201.png"/><Relationship Id="rId10" Type="http://schemas.openxmlformats.org/officeDocument/2006/relationships/tags" Target="../tags/tag263.xml"/><Relationship Id="rId19" Type="http://schemas.openxmlformats.org/officeDocument/2006/relationships/tags" Target="../tags/tag272.xml"/><Relationship Id="rId31" Type="http://schemas.openxmlformats.org/officeDocument/2006/relationships/image" Target="../media/image184.png"/><Relationship Id="rId44" Type="http://schemas.openxmlformats.org/officeDocument/2006/relationships/image" Target="../media/image196.png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tags" Target="../tags/tag275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181.png"/><Relationship Id="rId35" Type="http://schemas.openxmlformats.org/officeDocument/2006/relationships/image" Target="../media/image187.png"/><Relationship Id="rId43" Type="http://schemas.openxmlformats.org/officeDocument/2006/relationships/image" Target="../media/image195.png"/><Relationship Id="rId48" Type="http://schemas.openxmlformats.org/officeDocument/2006/relationships/image" Target="../media/image200.png"/><Relationship Id="rId8" Type="http://schemas.openxmlformats.org/officeDocument/2006/relationships/tags" Target="../tags/tag261.xml"/><Relationship Id="rId51" Type="http://schemas.openxmlformats.org/officeDocument/2006/relationships/image" Target="../media/image203.png"/><Relationship Id="rId3" Type="http://schemas.openxmlformats.org/officeDocument/2006/relationships/tags" Target="../tags/tag256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5" Type="http://schemas.openxmlformats.org/officeDocument/2006/relationships/tags" Target="../tags/tag278.xml"/><Relationship Id="rId33" Type="http://schemas.openxmlformats.org/officeDocument/2006/relationships/image" Target="../media/image185.png"/><Relationship Id="rId38" Type="http://schemas.openxmlformats.org/officeDocument/2006/relationships/image" Target="../media/image190.png"/><Relationship Id="rId46" Type="http://schemas.openxmlformats.org/officeDocument/2006/relationships/image" Target="../media/image198.png"/><Relationship Id="rId20" Type="http://schemas.openxmlformats.org/officeDocument/2006/relationships/tags" Target="../tags/tag273.xml"/><Relationship Id="rId41" Type="http://schemas.openxmlformats.org/officeDocument/2006/relationships/image" Target="../media/image193.png"/><Relationship Id="rId1" Type="http://schemas.openxmlformats.org/officeDocument/2006/relationships/tags" Target="../tags/tag254.xml"/><Relationship Id="rId6" Type="http://schemas.openxmlformats.org/officeDocument/2006/relationships/tags" Target="../tags/tag25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5.xml"/><Relationship Id="rId7" Type="http://schemas.openxmlformats.org/officeDocument/2006/relationships/image" Target="../media/image18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6.png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12" Type="http://schemas.openxmlformats.org/officeDocument/2006/relationships/image" Target="../media/image206.png"/><Relationship Id="rId2" Type="http://schemas.openxmlformats.org/officeDocument/2006/relationships/tags" Target="../tags/tag281.xml"/><Relationship Id="rId16" Type="http://schemas.openxmlformats.org/officeDocument/2006/relationships/image" Target="../media/image208.png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image" Target="../media/image205.png"/><Relationship Id="rId5" Type="http://schemas.openxmlformats.org/officeDocument/2006/relationships/tags" Target="../tags/tag284.xml"/><Relationship Id="rId15" Type="http://schemas.openxmlformats.org/officeDocument/2006/relationships/image" Target="../media/image207.png"/><Relationship Id="rId10" Type="http://schemas.openxmlformats.org/officeDocument/2006/relationships/image" Target="../media/image204.png"/><Relationship Id="rId4" Type="http://schemas.openxmlformats.org/officeDocument/2006/relationships/tags" Target="../tags/tag283.xml"/><Relationship Id="rId9" Type="http://schemas.openxmlformats.org/officeDocument/2006/relationships/notesSlide" Target="../notesSlides/notesSlide19.xml"/><Relationship Id="rId1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tags" Target="../tags/tag289.xml"/><Relationship Id="rId7" Type="http://schemas.openxmlformats.org/officeDocument/2006/relationships/notesSlide" Target="../notesSlides/notesSlide20.xml"/><Relationship Id="rId12" Type="http://schemas.openxmlformats.org/officeDocument/2006/relationships/image" Target="../media/image204.png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12.png"/><Relationship Id="rId5" Type="http://schemas.openxmlformats.org/officeDocument/2006/relationships/tags" Target="../tags/tag291.xml"/><Relationship Id="rId10" Type="http://schemas.openxmlformats.org/officeDocument/2006/relationships/image" Target="../media/image211.png"/><Relationship Id="rId4" Type="http://schemas.openxmlformats.org/officeDocument/2006/relationships/tags" Target="../tags/tag290.xml"/><Relationship Id="rId9" Type="http://schemas.openxmlformats.org/officeDocument/2006/relationships/image" Target="../media/image2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notesSlide" Target="../notesSlides/notesSlide21.xml"/><Relationship Id="rId18" Type="http://schemas.openxmlformats.org/officeDocument/2006/relationships/image" Target="../media/image210.png"/><Relationship Id="rId3" Type="http://schemas.openxmlformats.org/officeDocument/2006/relationships/tags" Target="../tags/tag294.xml"/><Relationship Id="rId21" Type="http://schemas.openxmlformats.org/officeDocument/2006/relationships/image" Target="../media/image214.png"/><Relationship Id="rId7" Type="http://schemas.openxmlformats.org/officeDocument/2006/relationships/tags" Target="../tags/tag29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09.png"/><Relationship Id="rId2" Type="http://schemas.openxmlformats.org/officeDocument/2006/relationships/tags" Target="../tags/tag293.xml"/><Relationship Id="rId16" Type="http://schemas.openxmlformats.org/officeDocument/2006/relationships/image" Target="../media/image204.png"/><Relationship Id="rId20" Type="http://schemas.openxmlformats.org/officeDocument/2006/relationships/image" Target="../media/image178.png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24" Type="http://schemas.openxmlformats.org/officeDocument/2006/relationships/image" Target="../media/image182.png"/><Relationship Id="rId5" Type="http://schemas.openxmlformats.org/officeDocument/2006/relationships/tags" Target="../tags/tag296.xml"/><Relationship Id="rId15" Type="http://schemas.openxmlformats.org/officeDocument/2006/relationships/image" Target="../media/image175.png"/><Relationship Id="rId23" Type="http://schemas.openxmlformats.org/officeDocument/2006/relationships/image" Target="../media/image216.png"/><Relationship Id="rId10" Type="http://schemas.openxmlformats.org/officeDocument/2006/relationships/tags" Target="../tags/tag301.xml"/><Relationship Id="rId19" Type="http://schemas.openxmlformats.org/officeDocument/2006/relationships/image" Target="../media/image213.png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image" Target="../media/image174.png"/><Relationship Id="rId22" Type="http://schemas.openxmlformats.org/officeDocument/2006/relationships/image" Target="../media/image2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image" Target="../media/image217.png"/><Relationship Id="rId18" Type="http://schemas.openxmlformats.org/officeDocument/2006/relationships/image" Target="../media/image220.png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12" Type="http://schemas.openxmlformats.org/officeDocument/2006/relationships/image" Target="../media/image133.png"/><Relationship Id="rId17" Type="http://schemas.openxmlformats.org/officeDocument/2006/relationships/image" Target="../media/image219.png"/><Relationship Id="rId2" Type="http://schemas.openxmlformats.org/officeDocument/2006/relationships/tags" Target="../tags/tag304.xml"/><Relationship Id="rId16" Type="http://schemas.openxmlformats.org/officeDocument/2006/relationships/image" Target="../media/image218.png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image" Target="../media/image128.png"/><Relationship Id="rId5" Type="http://schemas.openxmlformats.org/officeDocument/2006/relationships/tags" Target="../tags/tag307.xml"/><Relationship Id="rId15" Type="http://schemas.openxmlformats.org/officeDocument/2006/relationships/image" Target="../media/image63.png"/><Relationship Id="rId10" Type="http://schemas.openxmlformats.org/officeDocument/2006/relationships/notesSlide" Target="../notesSlides/notesSlide22.xml"/><Relationship Id="rId4" Type="http://schemas.openxmlformats.org/officeDocument/2006/relationships/tags" Target="../tags/tag30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24.png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12" Type="http://schemas.openxmlformats.org/officeDocument/2006/relationships/image" Target="../media/image223.png"/><Relationship Id="rId2" Type="http://schemas.openxmlformats.org/officeDocument/2006/relationships/tags" Target="../tags/tag312.xml"/><Relationship Id="rId16" Type="http://schemas.openxmlformats.org/officeDocument/2006/relationships/image" Target="../media/image227.png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image" Target="../media/image222.png"/><Relationship Id="rId5" Type="http://schemas.openxmlformats.org/officeDocument/2006/relationships/tags" Target="../tags/tag315.xml"/><Relationship Id="rId15" Type="http://schemas.openxmlformats.org/officeDocument/2006/relationships/image" Target="../media/image226.png"/><Relationship Id="rId10" Type="http://schemas.openxmlformats.org/officeDocument/2006/relationships/image" Target="../media/image221.png"/><Relationship Id="rId4" Type="http://schemas.openxmlformats.org/officeDocument/2006/relationships/tags" Target="../tags/tag314.xml"/><Relationship Id="rId9" Type="http://schemas.openxmlformats.org/officeDocument/2006/relationships/notesSlide" Target="../notesSlides/notesSlide23.xml"/><Relationship Id="rId14" Type="http://schemas.openxmlformats.org/officeDocument/2006/relationships/image" Target="../media/image22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30.png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12" Type="http://schemas.openxmlformats.org/officeDocument/2006/relationships/image" Target="../media/image229.png"/><Relationship Id="rId2" Type="http://schemas.openxmlformats.org/officeDocument/2006/relationships/tags" Target="../tags/tag319.xml"/><Relationship Id="rId16" Type="http://schemas.openxmlformats.org/officeDocument/2006/relationships/image" Target="../media/image175.png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image" Target="../media/image228.png"/><Relationship Id="rId5" Type="http://schemas.openxmlformats.org/officeDocument/2006/relationships/tags" Target="../tags/tag322.xml"/><Relationship Id="rId15" Type="http://schemas.openxmlformats.org/officeDocument/2006/relationships/image" Target="../media/image232.png"/><Relationship Id="rId10" Type="http://schemas.openxmlformats.org/officeDocument/2006/relationships/image" Target="../media/image221.png"/><Relationship Id="rId4" Type="http://schemas.openxmlformats.org/officeDocument/2006/relationships/tags" Target="../tags/tag321.xml"/><Relationship Id="rId9" Type="http://schemas.openxmlformats.org/officeDocument/2006/relationships/notesSlide" Target="../notesSlides/notesSlide24.xml"/><Relationship Id="rId14" Type="http://schemas.openxmlformats.org/officeDocument/2006/relationships/image" Target="../media/image23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image" Target="../media/image232.png"/><Relationship Id="rId18" Type="http://schemas.openxmlformats.org/officeDocument/2006/relationships/image" Target="../media/image235.png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12" Type="http://schemas.openxmlformats.org/officeDocument/2006/relationships/image" Target="../media/image221.png"/><Relationship Id="rId17" Type="http://schemas.openxmlformats.org/officeDocument/2006/relationships/image" Target="../media/image228.png"/><Relationship Id="rId2" Type="http://schemas.openxmlformats.org/officeDocument/2006/relationships/tags" Target="../tags/tag326.xml"/><Relationship Id="rId16" Type="http://schemas.openxmlformats.org/officeDocument/2006/relationships/image" Target="../media/image234.png"/><Relationship Id="rId20" Type="http://schemas.openxmlformats.org/officeDocument/2006/relationships/image" Target="../media/image237.png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notesSlide" Target="../notesSlides/notesSlide25.xml"/><Relationship Id="rId5" Type="http://schemas.openxmlformats.org/officeDocument/2006/relationships/tags" Target="../tags/tag329.xml"/><Relationship Id="rId15" Type="http://schemas.openxmlformats.org/officeDocument/2006/relationships/image" Target="../media/image23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36.png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image" Target="../media/image1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4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23.png"/><Relationship Id="rId2" Type="http://schemas.openxmlformats.org/officeDocument/2006/relationships/tags" Target="../tags/tag17.xml"/><Relationship Id="rId16" Type="http://schemas.openxmlformats.org/officeDocument/2006/relationships/image" Target="../media/image27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22.png"/><Relationship Id="rId5" Type="http://schemas.openxmlformats.org/officeDocument/2006/relationships/tags" Target="../tags/tag20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tags" Target="../tags/tag19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tags" Target="../tags/tag24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7.xml"/><Relationship Id="rId15" Type="http://schemas.openxmlformats.org/officeDocument/2006/relationships/image" Target="../media/image3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5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21" Type="http://schemas.openxmlformats.org/officeDocument/2006/relationships/tags" Target="../tags/tag52.xml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9" Type="http://schemas.openxmlformats.org/officeDocument/2006/relationships/image" Target="../media/image40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notesSlide" Target="../notesSlides/notesSlide5.xml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28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20" Type="http://schemas.openxmlformats.org/officeDocument/2006/relationships/tags" Target="../tags/tag51.xml"/><Relationship Id="rId41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1.png"/><Relationship Id="rId3" Type="http://schemas.openxmlformats.org/officeDocument/2006/relationships/tags" Target="../tags/tag56.xml"/><Relationship Id="rId21" Type="http://schemas.openxmlformats.org/officeDocument/2006/relationships/image" Target="../media/image64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image" Target="../media/image60.png"/><Relationship Id="rId2" Type="http://schemas.openxmlformats.org/officeDocument/2006/relationships/tags" Target="../tags/tag55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tags" Target="../tags/tag63.xml"/><Relationship Id="rId19" Type="http://schemas.openxmlformats.org/officeDocument/2006/relationships/image" Target="../media/image62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notesSlide" Target="../notesSlides/notesSlide6.xml"/><Relationship Id="rId22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70.png"/><Relationship Id="rId3" Type="http://schemas.openxmlformats.org/officeDocument/2006/relationships/tags" Target="../tags/tag6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9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68.png"/><Relationship Id="rId5" Type="http://schemas.openxmlformats.org/officeDocument/2006/relationships/tags" Target="../tags/tag70.xml"/><Relationship Id="rId10" Type="http://schemas.openxmlformats.org/officeDocument/2006/relationships/image" Target="../media/image67.png"/><Relationship Id="rId4" Type="http://schemas.openxmlformats.org/officeDocument/2006/relationships/tags" Target="../tags/tag69.xml"/><Relationship Id="rId9" Type="http://schemas.openxmlformats.org/officeDocument/2006/relationships/image" Target="../media/image58.png"/><Relationship Id="rId1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tags" Target="../tags/tag73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76.xml"/><Relationship Id="rId15" Type="http://schemas.openxmlformats.org/officeDocument/2006/relationships/image" Target="../media/image75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79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396513" y="3505200"/>
            <a:ext cx="224948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7560469" cy="2952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295" y="4629150"/>
            <a:ext cx="4573905" cy="2476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943600"/>
            <a:ext cx="6307455" cy="257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7001"/>
            <a:ext cx="3280410" cy="253365"/>
          </a:xfrm>
          <a:prstGeom prst="rect">
            <a:avLst/>
          </a:prstGeom>
        </p:spPr>
      </p:pic>
      <p:sp>
        <p:nvSpPr>
          <p:cNvPr id="4" name="Oval 23"/>
          <p:cNvSpPr>
            <a:spLocks noChangeArrowheads="1"/>
          </p:cNvSpPr>
          <p:nvPr/>
        </p:nvSpPr>
        <p:spPr bwMode="auto">
          <a:xfrm>
            <a:off x="7664450" y="1752600"/>
            <a:ext cx="107950" cy="109537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23"/>
          <p:cNvSpPr>
            <a:spLocks noChangeArrowheads="1"/>
          </p:cNvSpPr>
          <p:nvPr/>
        </p:nvSpPr>
        <p:spPr bwMode="auto">
          <a:xfrm>
            <a:off x="5530850" y="1916905"/>
            <a:ext cx="107950" cy="109537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6369050" y="1862137"/>
            <a:ext cx="107950" cy="109537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23"/>
          <p:cNvSpPr>
            <a:spLocks noChangeArrowheads="1"/>
          </p:cNvSpPr>
          <p:nvPr/>
        </p:nvSpPr>
        <p:spPr bwMode="auto">
          <a:xfrm>
            <a:off x="6597650" y="3005137"/>
            <a:ext cx="107950" cy="109537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auto">
          <a:xfrm>
            <a:off x="5530850" y="2700337"/>
            <a:ext cx="107950" cy="109537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7966075" y="3351211"/>
            <a:ext cx="107950" cy="109537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6248400" y="2476023"/>
            <a:ext cx="107950" cy="109537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7131050" y="2209800"/>
            <a:ext cx="107950" cy="109537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7728050" y="2583756"/>
            <a:ext cx="107950" cy="109537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23"/>
          <p:cNvSpPr>
            <a:spLocks noChangeArrowheads="1"/>
          </p:cNvSpPr>
          <p:nvPr/>
        </p:nvSpPr>
        <p:spPr bwMode="auto">
          <a:xfrm>
            <a:off x="8502650" y="1752600"/>
            <a:ext cx="107950" cy="109537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2" y="685800"/>
            <a:ext cx="8179022" cy="562070"/>
          </a:xfrm>
          <a:prstGeom prst="rect">
            <a:avLst/>
          </a:prstGeom>
        </p:spPr>
      </p:pic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6248158" y="2477493"/>
            <a:ext cx="107950" cy="1095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7725075" y="2581175"/>
            <a:ext cx="107950" cy="1095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Imag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752600"/>
            <a:ext cx="4055745" cy="1866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286000"/>
            <a:ext cx="3802380" cy="5486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6" y="3074099"/>
            <a:ext cx="3505771" cy="278701"/>
          </a:xfrm>
          <a:prstGeom prst="rect">
            <a:avLst/>
          </a:prstGeom>
        </p:spPr>
      </p:pic>
      <p:pic>
        <p:nvPicPr>
          <p:cNvPr id="27" name="Picture 53" descr="addin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228600" y="3529012"/>
            <a:ext cx="21907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62" descr="addin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280988" y="4672012"/>
            <a:ext cx="10001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1" y="3983165"/>
            <a:ext cx="6525387" cy="5888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136005"/>
            <a:ext cx="8620125" cy="30861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5116229"/>
            <a:ext cx="3338131" cy="25984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558146"/>
            <a:ext cx="5298948" cy="204216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 bwMode="auto">
          <a:xfrm flipH="1" flipV="1">
            <a:off x="6362700" y="2598420"/>
            <a:ext cx="251460" cy="403860"/>
          </a:xfrm>
          <a:prstGeom prst="straightConnector1">
            <a:avLst/>
          </a:prstGeom>
          <a:ln w="3175" cap="rnd">
            <a:round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5623560" y="2011680"/>
            <a:ext cx="571500" cy="457200"/>
          </a:xfrm>
          <a:prstGeom prst="straightConnector1">
            <a:avLst/>
          </a:prstGeom>
          <a:ln w="3175" cap="rnd">
            <a:round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 flipH="1">
            <a:off x="6332220" y="1996440"/>
            <a:ext cx="76200" cy="441960"/>
          </a:xfrm>
          <a:prstGeom prst="straightConnector1">
            <a:avLst/>
          </a:prstGeom>
          <a:ln w="3175" cap="rnd">
            <a:round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 flipV="1">
            <a:off x="5638800" y="2537460"/>
            <a:ext cx="571500" cy="182880"/>
          </a:xfrm>
          <a:prstGeom prst="straightConnector1">
            <a:avLst/>
          </a:prstGeom>
          <a:ln w="3175" cap="rnd">
            <a:round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>
            <a:off x="7261860" y="2308860"/>
            <a:ext cx="434340" cy="289560"/>
          </a:xfrm>
          <a:prstGeom prst="straightConnector1">
            <a:avLst/>
          </a:prstGeom>
          <a:ln w="3175" cap="rnd">
            <a:round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flipH="1" flipV="1">
            <a:off x="7825740" y="2712720"/>
            <a:ext cx="167640" cy="632460"/>
          </a:xfrm>
          <a:prstGeom prst="straightConnector1">
            <a:avLst/>
          </a:prstGeom>
          <a:ln w="3175" cap="rnd">
            <a:round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>
            <a:off x="7726680" y="1882140"/>
            <a:ext cx="38100" cy="655320"/>
          </a:xfrm>
          <a:prstGeom prst="straightConnector1">
            <a:avLst/>
          </a:prstGeom>
          <a:ln w="3175" cap="rnd">
            <a:round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 flipH="1">
            <a:off x="7863840" y="1882140"/>
            <a:ext cx="632460" cy="678180"/>
          </a:xfrm>
          <a:prstGeom prst="straightConnector1">
            <a:avLst/>
          </a:prstGeom>
          <a:ln w="3175" cap="rnd">
            <a:round/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93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7001"/>
            <a:ext cx="3280410" cy="2533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4" y="2819403"/>
            <a:ext cx="6345174" cy="2535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2" y="1496186"/>
            <a:ext cx="5110924" cy="20326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4" y="1091309"/>
            <a:ext cx="4631055" cy="2514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3301553"/>
            <a:ext cx="2208276" cy="2280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00" y="2054924"/>
            <a:ext cx="2514600" cy="2535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8" y="685800"/>
            <a:ext cx="3407283" cy="2535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00" y="1978723"/>
            <a:ext cx="2328100" cy="6349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7" y="4213956"/>
            <a:ext cx="5966746" cy="2520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758753"/>
            <a:ext cx="1784223" cy="1880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285515"/>
            <a:ext cx="7457884" cy="2472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798152"/>
            <a:ext cx="2430304" cy="2680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80036"/>
            <a:ext cx="6477190" cy="2493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22" y="5774148"/>
            <a:ext cx="4626578" cy="2920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53" y="988632"/>
            <a:ext cx="2326005" cy="2053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93156"/>
            <a:ext cx="2416302" cy="230029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 bwMode="auto">
          <a:xfrm>
            <a:off x="8001000" y="1371600"/>
            <a:ext cx="914400" cy="914400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30" y="1541429"/>
            <a:ext cx="200025" cy="158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7" y="1541429"/>
            <a:ext cx="206026" cy="158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897380"/>
            <a:ext cx="218027" cy="160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30" y="1956624"/>
            <a:ext cx="178022" cy="160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798796"/>
            <a:ext cx="30004" cy="3000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55" y="1798796"/>
            <a:ext cx="30004" cy="3000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96" y="1752600"/>
            <a:ext cx="30004" cy="30004"/>
          </a:xfrm>
          <a:prstGeom prst="rect">
            <a:avLst/>
          </a:prstGeom>
        </p:spPr>
      </p:pic>
      <p:sp>
        <p:nvSpPr>
          <p:cNvPr id="40" name="Cloud 39"/>
          <p:cNvSpPr/>
          <p:nvPr/>
        </p:nvSpPr>
        <p:spPr bwMode="auto">
          <a:xfrm>
            <a:off x="8001000" y="2514600"/>
            <a:ext cx="914400" cy="914400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30" y="2684429"/>
            <a:ext cx="206026" cy="1580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7" y="2684429"/>
            <a:ext cx="206026" cy="15802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040380"/>
            <a:ext cx="218027" cy="1600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30" y="3099624"/>
            <a:ext cx="178022" cy="16002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941796"/>
            <a:ext cx="30004" cy="3000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55" y="2941796"/>
            <a:ext cx="30004" cy="3000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96" y="2895600"/>
            <a:ext cx="30004" cy="30004"/>
          </a:xfrm>
          <a:prstGeom prst="rect">
            <a:avLst/>
          </a:prstGeom>
        </p:spPr>
      </p:pic>
      <p:sp>
        <p:nvSpPr>
          <p:cNvPr id="51" name="Cloud 50"/>
          <p:cNvSpPr/>
          <p:nvPr/>
        </p:nvSpPr>
        <p:spPr bwMode="auto">
          <a:xfrm>
            <a:off x="8001000" y="3733800"/>
            <a:ext cx="914400" cy="914400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30" y="3903629"/>
            <a:ext cx="206026" cy="1580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7" y="3903629"/>
            <a:ext cx="212026" cy="15802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259580"/>
            <a:ext cx="218027" cy="16002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30" y="4318824"/>
            <a:ext cx="178022" cy="16002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160996"/>
            <a:ext cx="30004" cy="3000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55" y="4160996"/>
            <a:ext cx="30004" cy="3000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96" y="4114800"/>
            <a:ext cx="30004" cy="30004"/>
          </a:xfrm>
          <a:prstGeom prst="rect">
            <a:avLst/>
          </a:prstGeom>
        </p:spPr>
      </p:pic>
      <p:sp>
        <p:nvSpPr>
          <p:cNvPr id="59" name="Cloud 58"/>
          <p:cNvSpPr/>
          <p:nvPr/>
        </p:nvSpPr>
        <p:spPr bwMode="auto">
          <a:xfrm>
            <a:off x="8001000" y="4876800"/>
            <a:ext cx="914400" cy="914400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30" y="5046629"/>
            <a:ext cx="206026" cy="15802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7" y="5046629"/>
            <a:ext cx="212026" cy="1580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402580"/>
            <a:ext cx="224028" cy="1600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31" y="5461824"/>
            <a:ext cx="184023" cy="16002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303996"/>
            <a:ext cx="30004" cy="3000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55" y="5303996"/>
            <a:ext cx="30004" cy="3000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96" y="5257800"/>
            <a:ext cx="30004" cy="30004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3" idx="1"/>
            <a:endCxn id="40" idx="3"/>
          </p:cNvCxnSpPr>
          <p:nvPr/>
        </p:nvCxnSpPr>
        <p:spPr bwMode="auto">
          <a:xfrm>
            <a:off x="8458200" y="2285026"/>
            <a:ext cx="0" cy="28185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>
            <a:off x="8458200" y="3451944"/>
            <a:ext cx="0" cy="28185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8458200" y="4671144"/>
            <a:ext cx="0" cy="28185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81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51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7001"/>
            <a:ext cx="3280410" cy="253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5" y="889446"/>
            <a:ext cx="4750498" cy="251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0" y="1524000"/>
            <a:ext cx="4642580" cy="2400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019968"/>
            <a:ext cx="4118515" cy="266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79880"/>
            <a:ext cx="3950494" cy="2460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667001"/>
            <a:ext cx="2430304" cy="2660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34" y="3365681"/>
            <a:ext cx="3680460" cy="4800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114800"/>
            <a:ext cx="5946743" cy="2400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10" y="4953000"/>
            <a:ext cx="4018502" cy="4800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83430"/>
            <a:ext cx="558356" cy="122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248403"/>
            <a:ext cx="6666833" cy="2680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75" y="4953000"/>
            <a:ext cx="2692336" cy="4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4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1"/>
            <a:ext cx="7091553" cy="2586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4" y="2285999"/>
            <a:ext cx="2669667" cy="2996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98" y="3765213"/>
            <a:ext cx="4987671" cy="3021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40" y="990600"/>
            <a:ext cx="2134743" cy="2352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17" y="3124200"/>
            <a:ext cx="2030730" cy="2426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600200"/>
            <a:ext cx="2815780" cy="30213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15" y="4434622"/>
            <a:ext cx="5740527" cy="30213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16" y="5184267"/>
            <a:ext cx="5651373" cy="30213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46" y="6015968"/>
            <a:ext cx="6320028" cy="3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1"/>
            <a:ext cx="7091553" cy="2586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4" y="2285999"/>
            <a:ext cx="2669667" cy="2996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98" y="3765213"/>
            <a:ext cx="4987671" cy="3021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40" y="990600"/>
            <a:ext cx="2134743" cy="2352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17" y="3124200"/>
            <a:ext cx="2030730" cy="2426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600200"/>
            <a:ext cx="2815780" cy="30213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15" y="4434622"/>
            <a:ext cx="5740527" cy="30213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16" y="5184267"/>
            <a:ext cx="5651373" cy="30213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46" y="6015968"/>
            <a:ext cx="6320028" cy="30213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73" y="1600202"/>
            <a:ext cx="2810827" cy="29222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85" y="2171872"/>
            <a:ext cx="2161032" cy="20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6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"/>
            <a:ext cx="84645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3" y="762000"/>
            <a:ext cx="8407050" cy="566071"/>
          </a:xfrm>
          <a:prstGeom prst="rect">
            <a:avLst/>
          </a:prstGeom>
        </p:spPr>
      </p:pic>
      <p:grpSp>
        <p:nvGrpSpPr>
          <p:cNvPr id="35850" name="Group 35849"/>
          <p:cNvGrpSpPr>
            <a:grpSpLocks/>
          </p:cNvGrpSpPr>
          <p:nvPr/>
        </p:nvGrpSpPr>
        <p:grpSpPr bwMode="auto">
          <a:xfrm>
            <a:off x="206375" y="1981200"/>
            <a:ext cx="2841625" cy="1371600"/>
            <a:chOff x="206648" y="2057400"/>
            <a:chExt cx="2841352" cy="1371600"/>
          </a:xfrm>
        </p:grpSpPr>
        <p:grpSp>
          <p:nvGrpSpPr>
            <p:cNvPr id="24606" name="Group 35841"/>
            <p:cNvGrpSpPr>
              <a:grpSpLocks/>
            </p:cNvGrpSpPr>
            <p:nvPr/>
          </p:nvGrpSpPr>
          <p:grpSpPr bwMode="auto">
            <a:xfrm>
              <a:off x="1066800" y="2057400"/>
              <a:ext cx="1981200" cy="1371600"/>
              <a:chOff x="838200" y="2057400"/>
              <a:chExt cx="1981200" cy="1371600"/>
            </a:xfrm>
          </p:grpSpPr>
          <p:sp>
            <p:nvSpPr>
              <p:cNvPr id="24608" name="Rectangle 18"/>
              <p:cNvSpPr>
                <a:spLocks noChangeArrowheads="1"/>
              </p:cNvSpPr>
              <p:nvPr/>
            </p:nvSpPr>
            <p:spPr bwMode="auto">
              <a:xfrm>
                <a:off x="838200" y="2057400"/>
                <a:ext cx="1143000" cy="137160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609" name="Rectangle 19"/>
              <p:cNvSpPr>
                <a:spLocks noChangeArrowheads="1"/>
              </p:cNvSpPr>
              <p:nvPr/>
            </p:nvSpPr>
            <p:spPr bwMode="auto">
              <a:xfrm>
                <a:off x="1600200" y="2362200"/>
                <a:ext cx="1219200" cy="76200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24607" name="Picture 2" descr="C:\Documents and Settings\nabil\Local Settings\Temporary Internet Files\Content.IE5\6BNU85T2\MC900434713[1]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6648" y="2430780"/>
              <a:ext cx="631552" cy="66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51" name="Group 35850"/>
          <p:cNvGrpSpPr>
            <a:grpSpLocks/>
          </p:cNvGrpSpPr>
          <p:nvPr/>
        </p:nvGrpSpPr>
        <p:grpSpPr bwMode="auto">
          <a:xfrm>
            <a:off x="206375" y="3810000"/>
            <a:ext cx="2689225" cy="1143000"/>
            <a:chOff x="206648" y="3886200"/>
            <a:chExt cx="2688952" cy="1143000"/>
          </a:xfrm>
        </p:grpSpPr>
        <p:grpSp>
          <p:nvGrpSpPr>
            <p:cNvPr id="24602" name="Group 35842"/>
            <p:cNvGrpSpPr>
              <a:grpSpLocks/>
            </p:cNvGrpSpPr>
            <p:nvPr/>
          </p:nvGrpSpPr>
          <p:grpSpPr bwMode="auto">
            <a:xfrm>
              <a:off x="990600" y="3886200"/>
              <a:ext cx="1905000" cy="1143000"/>
              <a:chOff x="838200" y="4038600"/>
              <a:chExt cx="1905000" cy="1143000"/>
            </a:xfrm>
          </p:grpSpPr>
          <p:sp>
            <p:nvSpPr>
              <p:cNvPr id="24604" name="Rectangle 29"/>
              <p:cNvSpPr>
                <a:spLocks noChangeArrowheads="1"/>
              </p:cNvSpPr>
              <p:nvPr/>
            </p:nvSpPr>
            <p:spPr bwMode="auto">
              <a:xfrm>
                <a:off x="838200" y="4038600"/>
                <a:ext cx="1295400" cy="60960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605" name="Rectangle 30"/>
              <p:cNvSpPr>
                <a:spLocks noChangeArrowheads="1"/>
              </p:cNvSpPr>
              <p:nvPr/>
            </p:nvSpPr>
            <p:spPr bwMode="auto">
              <a:xfrm>
                <a:off x="1905000" y="4343400"/>
                <a:ext cx="838200" cy="83820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24603" name="Picture 2" descr="C:\Documents and Settings\nabil\Local Settings\Temporary Internet Files\Content.IE5\6BNU85T2\MC900434713[1]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6648" y="4062412"/>
              <a:ext cx="631552" cy="66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52" name="Group 35851"/>
          <p:cNvGrpSpPr>
            <a:grpSpLocks/>
          </p:cNvGrpSpPr>
          <p:nvPr/>
        </p:nvGrpSpPr>
        <p:grpSpPr bwMode="auto">
          <a:xfrm>
            <a:off x="117475" y="5334000"/>
            <a:ext cx="2625725" cy="1371600"/>
            <a:chOff x="117872" y="5334000"/>
            <a:chExt cx="2625328" cy="1371600"/>
          </a:xfrm>
        </p:grpSpPr>
        <p:grpSp>
          <p:nvGrpSpPr>
            <p:cNvPr id="24598" name="Group 35843"/>
            <p:cNvGrpSpPr>
              <a:grpSpLocks/>
            </p:cNvGrpSpPr>
            <p:nvPr/>
          </p:nvGrpSpPr>
          <p:grpSpPr bwMode="auto">
            <a:xfrm>
              <a:off x="990600" y="5334000"/>
              <a:ext cx="1752600" cy="1371600"/>
              <a:chOff x="762000" y="5410200"/>
              <a:chExt cx="1752600" cy="1371600"/>
            </a:xfrm>
          </p:grpSpPr>
          <p:sp>
            <p:nvSpPr>
              <p:cNvPr id="24600" name="Rectangle 35839"/>
              <p:cNvSpPr>
                <a:spLocks noChangeArrowheads="1"/>
              </p:cNvSpPr>
              <p:nvPr/>
            </p:nvSpPr>
            <p:spPr bwMode="auto">
              <a:xfrm>
                <a:off x="762000" y="5791200"/>
                <a:ext cx="1752600" cy="53340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601" name="Rectangle 35840"/>
              <p:cNvSpPr>
                <a:spLocks noChangeArrowheads="1"/>
              </p:cNvSpPr>
              <p:nvPr/>
            </p:nvSpPr>
            <p:spPr bwMode="auto">
              <a:xfrm>
                <a:off x="1257300" y="5410200"/>
                <a:ext cx="571500" cy="137160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24599" name="Picture 3584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7872" y="5680472"/>
              <a:ext cx="644128" cy="644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9" name="Group 35848"/>
          <p:cNvGrpSpPr>
            <a:grpSpLocks/>
          </p:cNvGrpSpPr>
          <p:nvPr/>
        </p:nvGrpSpPr>
        <p:grpSpPr bwMode="auto">
          <a:xfrm>
            <a:off x="3429000" y="1600200"/>
            <a:ext cx="5486400" cy="5105400"/>
            <a:chOff x="3429000" y="1600200"/>
            <a:chExt cx="5486400" cy="5105400"/>
          </a:xfrm>
        </p:grpSpPr>
        <p:sp>
          <p:nvSpPr>
            <p:cNvPr id="24588" name="Rectangle 7"/>
            <p:cNvSpPr>
              <a:spLocks noChangeArrowheads="1"/>
            </p:cNvSpPr>
            <p:nvPr/>
          </p:nvSpPr>
          <p:spPr bwMode="auto">
            <a:xfrm>
              <a:off x="4648200" y="2743200"/>
              <a:ext cx="1447800" cy="18288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89" name="Rectangle 8"/>
            <p:cNvSpPr>
              <a:spLocks noChangeArrowheads="1"/>
            </p:cNvSpPr>
            <p:nvPr/>
          </p:nvSpPr>
          <p:spPr bwMode="auto">
            <a:xfrm>
              <a:off x="5715000" y="2362200"/>
              <a:ext cx="914400" cy="15240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90" name="Rectangle 9"/>
            <p:cNvSpPr>
              <a:spLocks noChangeArrowheads="1"/>
            </p:cNvSpPr>
            <p:nvPr/>
          </p:nvSpPr>
          <p:spPr bwMode="auto">
            <a:xfrm>
              <a:off x="3886200" y="3352800"/>
              <a:ext cx="2057400" cy="8382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91" name="Rectangle 10"/>
            <p:cNvSpPr>
              <a:spLocks noChangeArrowheads="1"/>
            </p:cNvSpPr>
            <p:nvPr/>
          </p:nvSpPr>
          <p:spPr bwMode="auto">
            <a:xfrm>
              <a:off x="6858000" y="3581400"/>
              <a:ext cx="1219200" cy="19050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92" name="Rectangle 11"/>
            <p:cNvSpPr>
              <a:spLocks noChangeArrowheads="1"/>
            </p:cNvSpPr>
            <p:nvPr/>
          </p:nvSpPr>
          <p:spPr bwMode="auto">
            <a:xfrm>
              <a:off x="3886200" y="4800600"/>
              <a:ext cx="1752600" cy="14478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93" name="Rectangle 12"/>
            <p:cNvSpPr>
              <a:spLocks noChangeArrowheads="1"/>
            </p:cNvSpPr>
            <p:nvPr/>
          </p:nvSpPr>
          <p:spPr bwMode="auto">
            <a:xfrm>
              <a:off x="3657600" y="2209800"/>
              <a:ext cx="1524000" cy="15621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94" name="Rectangle 13"/>
            <p:cNvSpPr>
              <a:spLocks noChangeArrowheads="1"/>
            </p:cNvSpPr>
            <p:nvPr/>
          </p:nvSpPr>
          <p:spPr bwMode="auto">
            <a:xfrm>
              <a:off x="6172200" y="2057400"/>
              <a:ext cx="2362200" cy="6858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95" name="Rectangle 14"/>
            <p:cNvSpPr>
              <a:spLocks noChangeArrowheads="1"/>
            </p:cNvSpPr>
            <p:nvPr/>
          </p:nvSpPr>
          <p:spPr bwMode="auto">
            <a:xfrm>
              <a:off x="6324600" y="3352800"/>
              <a:ext cx="1143000" cy="14478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96" name="Rectangle 16"/>
            <p:cNvSpPr>
              <a:spLocks noChangeArrowheads="1"/>
            </p:cNvSpPr>
            <p:nvPr/>
          </p:nvSpPr>
          <p:spPr bwMode="auto">
            <a:xfrm>
              <a:off x="6019800" y="5029200"/>
              <a:ext cx="2514600" cy="7620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97" name="Rectangle 35846"/>
            <p:cNvSpPr>
              <a:spLocks noChangeArrowheads="1"/>
            </p:cNvSpPr>
            <p:nvPr/>
          </p:nvSpPr>
          <p:spPr bwMode="auto">
            <a:xfrm>
              <a:off x="3429000" y="1600200"/>
              <a:ext cx="5486400" cy="510540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5848" name="Group 35847"/>
          <p:cNvGrpSpPr>
            <a:grpSpLocks/>
          </p:cNvGrpSpPr>
          <p:nvPr/>
        </p:nvGrpSpPr>
        <p:grpSpPr bwMode="auto">
          <a:xfrm>
            <a:off x="3657600" y="2209800"/>
            <a:ext cx="4876800" cy="4038600"/>
            <a:chOff x="3810000" y="2362200"/>
            <a:chExt cx="4876800" cy="4038600"/>
          </a:xfrm>
        </p:grpSpPr>
        <p:sp>
          <p:nvSpPr>
            <p:cNvPr id="24584" name="Rectangle 48"/>
            <p:cNvSpPr>
              <a:spLocks noChangeArrowheads="1"/>
            </p:cNvSpPr>
            <p:nvPr/>
          </p:nvSpPr>
          <p:spPr bwMode="auto">
            <a:xfrm>
              <a:off x="5867400" y="2514600"/>
              <a:ext cx="914400" cy="152400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85" name="Rectangle 49"/>
            <p:cNvSpPr>
              <a:spLocks noChangeArrowheads="1"/>
            </p:cNvSpPr>
            <p:nvPr/>
          </p:nvSpPr>
          <p:spPr bwMode="auto">
            <a:xfrm>
              <a:off x="4038600" y="4953000"/>
              <a:ext cx="1752600" cy="144780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86" name="Rectangle 50"/>
            <p:cNvSpPr>
              <a:spLocks noChangeArrowheads="1"/>
            </p:cNvSpPr>
            <p:nvPr/>
          </p:nvSpPr>
          <p:spPr bwMode="auto">
            <a:xfrm>
              <a:off x="3810000" y="2362200"/>
              <a:ext cx="1524000" cy="156210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87" name="Rectangle 51"/>
            <p:cNvSpPr>
              <a:spLocks noChangeArrowheads="1"/>
            </p:cNvSpPr>
            <p:nvPr/>
          </p:nvSpPr>
          <p:spPr bwMode="auto">
            <a:xfrm>
              <a:off x="6172200" y="5181600"/>
              <a:ext cx="2514600" cy="76200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"/>
            <a:ext cx="84645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3" y="762000"/>
            <a:ext cx="8407050" cy="566071"/>
          </a:xfrm>
          <a:prstGeom prst="rect">
            <a:avLst/>
          </a:prstGeom>
        </p:spPr>
      </p:pic>
      <p:grpSp>
        <p:nvGrpSpPr>
          <p:cNvPr id="35850" name="Group 35849"/>
          <p:cNvGrpSpPr>
            <a:grpSpLocks/>
          </p:cNvGrpSpPr>
          <p:nvPr/>
        </p:nvGrpSpPr>
        <p:grpSpPr bwMode="auto">
          <a:xfrm>
            <a:off x="206375" y="1981200"/>
            <a:ext cx="2841625" cy="1371600"/>
            <a:chOff x="206648" y="2057400"/>
            <a:chExt cx="2841352" cy="1371600"/>
          </a:xfrm>
        </p:grpSpPr>
        <p:grpSp>
          <p:nvGrpSpPr>
            <p:cNvPr id="24606" name="Group 35841"/>
            <p:cNvGrpSpPr>
              <a:grpSpLocks/>
            </p:cNvGrpSpPr>
            <p:nvPr/>
          </p:nvGrpSpPr>
          <p:grpSpPr bwMode="auto">
            <a:xfrm>
              <a:off x="1066800" y="2057400"/>
              <a:ext cx="1981200" cy="1371600"/>
              <a:chOff x="838200" y="2057400"/>
              <a:chExt cx="1981200" cy="1371600"/>
            </a:xfrm>
          </p:grpSpPr>
          <p:sp>
            <p:nvSpPr>
              <p:cNvPr id="24608" name="Rectangle 18"/>
              <p:cNvSpPr>
                <a:spLocks noChangeArrowheads="1"/>
              </p:cNvSpPr>
              <p:nvPr/>
            </p:nvSpPr>
            <p:spPr bwMode="auto">
              <a:xfrm>
                <a:off x="838200" y="2057400"/>
                <a:ext cx="1143000" cy="137160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609" name="Rectangle 19"/>
              <p:cNvSpPr>
                <a:spLocks noChangeArrowheads="1"/>
              </p:cNvSpPr>
              <p:nvPr/>
            </p:nvSpPr>
            <p:spPr bwMode="auto">
              <a:xfrm>
                <a:off x="1600200" y="2362200"/>
                <a:ext cx="1219200" cy="76200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24607" name="Picture 2" descr="C:\Documents and Settings\nabil\Local Settings\Temporary Internet Files\Content.IE5\6BNU85T2\MC900434713[1]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6648" y="2430780"/>
              <a:ext cx="631552" cy="66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51" name="Group 35850"/>
          <p:cNvGrpSpPr>
            <a:grpSpLocks/>
          </p:cNvGrpSpPr>
          <p:nvPr/>
        </p:nvGrpSpPr>
        <p:grpSpPr bwMode="auto">
          <a:xfrm>
            <a:off x="206375" y="3810000"/>
            <a:ext cx="2689225" cy="1143000"/>
            <a:chOff x="206648" y="3886200"/>
            <a:chExt cx="2688952" cy="1143000"/>
          </a:xfrm>
        </p:grpSpPr>
        <p:grpSp>
          <p:nvGrpSpPr>
            <p:cNvPr id="24602" name="Group 35842"/>
            <p:cNvGrpSpPr>
              <a:grpSpLocks/>
            </p:cNvGrpSpPr>
            <p:nvPr/>
          </p:nvGrpSpPr>
          <p:grpSpPr bwMode="auto">
            <a:xfrm>
              <a:off x="990600" y="3886200"/>
              <a:ext cx="1905000" cy="1143000"/>
              <a:chOff x="838200" y="4038600"/>
              <a:chExt cx="1905000" cy="1143000"/>
            </a:xfrm>
          </p:grpSpPr>
          <p:sp>
            <p:nvSpPr>
              <p:cNvPr id="24604" name="Rectangle 29"/>
              <p:cNvSpPr>
                <a:spLocks noChangeArrowheads="1"/>
              </p:cNvSpPr>
              <p:nvPr/>
            </p:nvSpPr>
            <p:spPr bwMode="auto">
              <a:xfrm>
                <a:off x="838200" y="4038600"/>
                <a:ext cx="1295400" cy="60960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605" name="Rectangle 30"/>
              <p:cNvSpPr>
                <a:spLocks noChangeArrowheads="1"/>
              </p:cNvSpPr>
              <p:nvPr/>
            </p:nvSpPr>
            <p:spPr bwMode="auto">
              <a:xfrm>
                <a:off x="1905000" y="4343400"/>
                <a:ext cx="838200" cy="83820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24603" name="Picture 2" descr="C:\Documents and Settings\nabil\Local Settings\Temporary Internet Files\Content.IE5\6BNU85T2\MC900434713[1]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6648" y="4062412"/>
              <a:ext cx="631552" cy="66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52" name="Group 35851"/>
          <p:cNvGrpSpPr>
            <a:grpSpLocks/>
          </p:cNvGrpSpPr>
          <p:nvPr/>
        </p:nvGrpSpPr>
        <p:grpSpPr bwMode="auto">
          <a:xfrm>
            <a:off x="117475" y="5334000"/>
            <a:ext cx="2625725" cy="1371600"/>
            <a:chOff x="117872" y="5334000"/>
            <a:chExt cx="2625328" cy="1371600"/>
          </a:xfrm>
        </p:grpSpPr>
        <p:grpSp>
          <p:nvGrpSpPr>
            <p:cNvPr id="24598" name="Group 35843"/>
            <p:cNvGrpSpPr>
              <a:grpSpLocks/>
            </p:cNvGrpSpPr>
            <p:nvPr/>
          </p:nvGrpSpPr>
          <p:grpSpPr bwMode="auto">
            <a:xfrm>
              <a:off x="990600" y="5334000"/>
              <a:ext cx="1752600" cy="1371600"/>
              <a:chOff x="762000" y="5410200"/>
              <a:chExt cx="1752600" cy="1371600"/>
            </a:xfrm>
          </p:grpSpPr>
          <p:sp>
            <p:nvSpPr>
              <p:cNvPr id="24600" name="Rectangle 35839"/>
              <p:cNvSpPr>
                <a:spLocks noChangeArrowheads="1"/>
              </p:cNvSpPr>
              <p:nvPr/>
            </p:nvSpPr>
            <p:spPr bwMode="auto">
              <a:xfrm>
                <a:off x="762000" y="5791200"/>
                <a:ext cx="1752600" cy="53340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601" name="Rectangle 35840"/>
              <p:cNvSpPr>
                <a:spLocks noChangeArrowheads="1"/>
              </p:cNvSpPr>
              <p:nvPr/>
            </p:nvSpPr>
            <p:spPr bwMode="auto">
              <a:xfrm>
                <a:off x="1257300" y="5410200"/>
                <a:ext cx="571500" cy="137160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24599" name="Picture 3584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7872" y="5680472"/>
              <a:ext cx="644128" cy="644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9" name="Group 35848"/>
          <p:cNvGrpSpPr>
            <a:grpSpLocks/>
          </p:cNvGrpSpPr>
          <p:nvPr/>
        </p:nvGrpSpPr>
        <p:grpSpPr bwMode="auto">
          <a:xfrm>
            <a:off x="3429000" y="1600200"/>
            <a:ext cx="5486400" cy="5105400"/>
            <a:chOff x="3429000" y="1600200"/>
            <a:chExt cx="5486400" cy="5105400"/>
          </a:xfrm>
        </p:grpSpPr>
        <p:sp>
          <p:nvSpPr>
            <p:cNvPr id="24588" name="Rectangle 7"/>
            <p:cNvSpPr>
              <a:spLocks noChangeArrowheads="1"/>
            </p:cNvSpPr>
            <p:nvPr/>
          </p:nvSpPr>
          <p:spPr bwMode="auto">
            <a:xfrm>
              <a:off x="4648200" y="2743200"/>
              <a:ext cx="1447800" cy="18288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89" name="Rectangle 8"/>
            <p:cNvSpPr>
              <a:spLocks noChangeArrowheads="1"/>
            </p:cNvSpPr>
            <p:nvPr/>
          </p:nvSpPr>
          <p:spPr bwMode="auto">
            <a:xfrm>
              <a:off x="5715000" y="2362200"/>
              <a:ext cx="914400" cy="15240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90" name="Rectangle 9"/>
            <p:cNvSpPr>
              <a:spLocks noChangeArrowheads="1"/>
            </p:cNvSpPr>
            <p:nvPr/>
          </p:nvSpPr>
          <p:spPr bwMode="auto">
            <a:xfrm>
              <a:off x="3886200" y="3352800"/>
              <a:ext cx="2057400" cy="8382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91" name="Rectangle 10"/>
            <p:cNvSpPr>
              <a:spLocks noChangeArrowheads="1"/>
            </p:cNvSpPr>
            <p:nvPr/>
          </p:nvSpPr>
          <p:spPr bwMode="auto">
            <a:xfrm>
              <a:off x="6858000" y="3581400"/>
              <a:ext cx="1219200" cy="19050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92" name="Rectangle 11"/>
            <p:cNvSpPr>
              <a:spLocks noChangeArrowheads="1"/>
            </p:cNvSpPr>
            <p:nvPr/>
          </p:nvSpPr>
          <p:spPr bwMode="auto">
            <a:xfrm>
              <a:off x="3886200" y="4800600"/>
              <a:ext cx="1752600" cy="14478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93" name="Rectangle 12"/>
            <p:cNvSpPr>
              <a:spLocks noChangeArrowheads="1"/>
            </p:cNvSpPr>
            <p:nvPr/>
          </p:nvSpPr>
          <p:spPr bwMode="auto">
            <a:xfrm>
              <a:off x="3657600" y="2209800"/>
              <a:ext cx="1524000" cy="15621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94" name="Rectangle 13"/>
            <p:cNvSpPr>
              <a:spLocks noChangeArrowheads="1"/>
            </p:cNvSpPr>
            <p:nvPr/>
          </p:nvSpPr>
          <p:spPr bwMode="auto">
            <a:xfrm>
              <a:off x="6172200" y="2057400"/>
              <a:ext cx="2362200" cy="68580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95" name="Rectangle 14"/>
            <p:cNvSpPr>
              <a:spLocks noChangeArrowheads="1"/>
            </p:cNvSpPr>
            <p:nvPr/>
          </p:nvSpPr>
          <p:spPr bwMode="auto">
            <a:xfrm>
              <a:off x="6324600" y="3352800"/>
              <a:ext cx="1143000" cy="144780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96" name="Rectangle 16"/>
            <p:cNvSpPr>
              <a:spLocks noChangeArrowheads="1"/>
            </p:cNvSpPr>
            <p:nvPr/>
          </p:nvSpPr>
          <p:spPr bwMode="auto">
            <a:xfrm>
              <a:off x="6019800" y="5029200"/>
              <a:ext cx="2514600" cy="7620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97" name="Rectangle 35846"/>
            <p:cNvSpPr>
              <a:spLocks noChangeArrowheads="1"/>
            </p:cNvSpPr>
            <p:nvPr/>
          </p:nvSpPr>
          <p:spPr bwMode="auto">
            <a:xfrm>
              <a:off x="3429000" y="1600200"/>
              <a:ext cx="5486400" cy="510540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5848" name="Group 35847"/>
          <p:cNvGrpSpPr>
            <a:grpSpLocks/>
          </p:cNvGrpSpPr>
          <p:nvPr/>
        </p:nvGrpSpPr>
        <p:grpSpPr bwMode="auto">
          <a:xfrm>
            <a:off x="3657600" y="2209800"/>
            <a:ext cx="4876800" cy="4038600"/>
            <a:chOff x="3810000" y="2362200"/>
            <a:chExt cx="4876800" cy="4038600"/>
          </a:xfrm>
        </p:grpSpPr>
        <p:sp>
          <p:nvSpPr>
            <p:cNvPr id="24584" name="Rectangle 48"/>
            <p:cNvSpPr>
              <a:spLocks noChangeArrowheads="1"/>
            </p:cNvSpPr>
            <p:nvPr/>
          </p:nvSpPr>
          <p:spPr bwMode="auto">
            <a:xfrm>
              <a:off x="5867400" y="2514600"/>
              <a:ext cx="914400" cy="15240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85" name="Rectangle 49"/>
            <p:cNvSpPr>
              <a:spLocks noChangeArrowheads="1"/>
            </p:cNvSpPr>
            <p:nvPr/>
          </p:nvSpPr>
          <p:spPr bwMode="auto">
            <a:xfrm>
              <a:off x="4038600" y="4953000"/>
              <a:ext cx="1752600" cy="144780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86" name="Rectangle 50"/>
            <p:cNvSpPr>
              <a:spLocks noChangeArrowheads="1"/>
            </p:cNvSpPr>
            <p:nvPr/>
          </p:nvSpPr>
          <p:spPr bwMode="auto">
            <a:xfrm>
              <a:off x="3810000" y="2362200"/>
              <a:ext cx="1524000" cy="156210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4587" name="Rectangle 51"/>
            <p:cNvSpPr>
              <a:spLocks noChangeArrowheads="1"/>
            </p:cNvSpPr>
            <p:nvPr/>
          </p:nvSpPr>
          <p:spPr bwMode="auto">
            <a:xfrm>
              <a:off x="6172200" y="5181600"/>
              <a:ext cx="2514600" cy="76200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75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"/>
            <a:ext cx="84645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0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6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81000" y="152400"/>
            <a:ext cx="84645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950913" y="1825625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20713" y="1304925"/>
            <a:ext cx="466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52400" y="846138"/>
            <a:ext cx="5595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53" name="Picture 53" descr="addin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762125"/>
            <a:ext cx="21907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62" descr="addin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661988" y="2895600"/>
            <a:ext cx="10001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079500" y="2224088"/>
            <a:ext cx="709295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76200" y="3657600"/>
            <a:ext cx="2824163" cy="2895600"/>
            <a:chOff x="76200" y="3657600"/>
            <a:chExt cx="2823413" cy="2895600"/>
          </a:xfrm>
        </p:grpSpPr>
        <p:sp>
          <p:nvSpPr>
            <p:cNvPr id="25642" name="Rectangle 71"/>
            <p:cNvSpPr>
              <a:spLocks noChangeArrowheads="1"/>
            </p:cNvSpPr>
            <p:nvPr/>
          </p:nvSpPr>
          <p:spPr bwMode="auto">
            <a:xfrm>
              <a:off x="703625" y="4305869"/>
              <a:ext cx="745067" cy="103723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43" name="Rectangle 72"/>
            <p:cNvSpPr>
              <a:spLocks noChangeArrowheads="1"/>
            </p:cNvSpPr>
            <p:nvPr/>
          </p:nvSpPr>
          <p:spPr bwMode="auto">
            <a:xfrm>
              <a:off x="1252622" y="4089779"/>
              <a:ext cx="470569" cy="86435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44" name="Rectangle 73"/>
            <p:cNvSpPr>
              <a:spLocks noChangeArrowheads="1"/>
            </p:cNvSpPr>
            <p:nvPr/>
          </p:nvSpPr>
          <p:spPr bwMode="auto">
            <a:xfrm>
              <a:off x="311484" y="4651612"/>
              <a:ext cx="1058780" cy="475397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45" name="Rectangle 74"/>
            <p:cNvSpPr>
              <a:spLocks noChangeArrowheads="1"/>
            </p:cNvSpPr>
            <p:nvPr/>
          </p:nvSpPr>
          <p:spPr bwMode="auto">
            <a:xfrm>
              <a:off x="1840833" y="4781266"/>
              <a:ext cx="627425" cy="108044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46" name="Rectangle 75"/>
            <p:cNvSpPr>
              <a:spLocks noChangeArrowheads="1"/>
            </p:cNvSpPr>
            <p:nvPr/>
          </p:nvSpPr>
          <p:spPr bwMode="auto">
            <a:xfrm>
              <a:off x="311484" y="5472752"/>
              <a:ext cx="901924" cy="82114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47" name="Rectangle 76"/>
            <p:cNvSpPr>
              <a:spLocks noChangeArrowheads="1"/>
            </p:cNvSpPr>
            <p:nvPr/>
          </p:nvSpPr>
          <p:spPr bwMode="auto">
            <a:xfrm>
              <a:off x="193842" y="4003343"/>
              <a:ext cx="784281" cy="885967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48" name="Rectangle 77"/>
            <p:cNvSpPr>
              <a:spLocks noChangeArrowheads="1"/>
            </p:cNvSpPr>
            <p:nvPr/>
          </p:nvSpPr>
          <p:spPr bwMode="auto">
            <a:xfrm>
              <a:off x="1487907" y="3916907"/>
              <a:ext cx="1215636" cy="388961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49" name="Rectangle 78"/>
            <p:cNvSpPr>
              <a:spLocks noChangeArrowheads="1"/>
            </p:cNvSpPr>
            <p:nvPr/>
          </p:nvSpPr>
          <p:spPr bwMode="auto">
            <a:xfrm>
              <a:off x="1566335" y="4651612"/>
              <a:ext cx="588211" cy="82114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50" name="Rectangle 79"/>
            <p:cNvSpPr>
              <a:spLocks noChangeArrowheads="1"/>
            </p:cNvSpPr>
            <p:nvPr/>
          </p:nvSpPr>
          <p:spPr bwMode="auto">
            <a:xfrm>
              <a:off x="1409478" y="5602406"/>
              <a:ext cx="1294064" cy="43217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51" name="Rectangle 80"/>
            <p:cNvSpPr>
              <a:spLocks noChangeArrowheads="1"/>
            </p:cNvSpPr>
            <p:nvPr/>
          </p:nvSpPr>
          <p:spPr bwMode="auto">
            <a:xfrm>
              <a:off x="76200" y="3657600"/>
              <a:ext cx="2823413" cy="289560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1566863" y="4654550"/>
            <a:ext cx="587375" cy="82073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167063" y="3657600"/>
            <a:ext cx="2824162" cy="2895600"/>
            <a:chOff x="3167512" y="3657600"/>
            <a:chExt cx="2823413" cy="2895600"/>
          </a:xfrm>
        </p:grpSpPr>
        <p:sp>
          <p:nvSpPr>
            <p:cNvPr id="25632" name="Rectangle 82"/>
            <p:cNvSpPr>
              <a:spLocks noChangeArrowheads="1"/>
            </p:cNvSpPr>
            <p:nvPr/>
          </p:nvSpPr>
          <p:spPr bwMode="auto">
            <a:xfrm>
              <a:off x="3794937" y="4305869"/>
              <a:ext cx="745067" cy="103723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33" name="Rectangle 83"/>
            <p:cNvSpPr>
              <a:spLocks noChangeArrowheads="1"/>
            </p:cNvSpPr>
            <p:nvPr/>
          </p:nvSpPr>
          <p:spPr bwMode="auto">
            <a:xfrm>
              <a:off x="4343934" y="4089779"/>
              <a:ext cx="470569" cy="864358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34" name="Rectangle 84"/>
            <p:cNvSpPr>
              <a:spLocks noChangeArrowheads="1"/>
            </p:cNvSpPr>
            <p:nvPr/>
          </p:nvSpPr>
          <p:spPr bwMode="auto">
            <a:xfrm>
              <a:off x="3402796" y="4651612"/>
              <a:ext cx="1058780" cy="475397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35" name="Rectangle 85"/>
            <p:cNvSpPr>
              <a:spLocks noChangeArrowheads="1"/>
            </p:cNvSpPr>
            <p:nvPr/>
          </p:nvSpPr>
          <p:spPr bwMode="auto">
            <a:xfrm>
              <a:off x="4932145" y="4781266"/>
              <a:ext cx="627425" cy="108044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36" name="Rectangle 86"/>
            <p:cNvSpPr>
              <a:spLocks noChangeArrowheads="1"/>
            </p:cNvSpPr>
            <p:nvPr/>
          </p:nvSpPr>
          <p:spPr bwMode="auto">
            <a:xfrm>
              <a:off x="3402796" y="5472752"/>
              <a:ext cx="901924" cy="82114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37" name="Rectangle 87"/>
            <p:cNvSpPr>
              <a:spLocks noChangeArrowheads="1"/>
            </p:cNvSpPr>
            <p:nvPr/>
          </p:nvSpPr>
          <p:spPr bwMode="auto">
            <a:xfrm>
              <a:off x="3285154" y="4003343"/>
              <a:ext cx="784281" cy="885967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38" name="Rectangle 88"/>
            <p:cNvSpPr>
              <a:spLocks noChangeArrowheads="1"/>
            </p:cNvSpPr>
            <p:nvPr/>
          </p:nvSpPr>
          <p:spPr bwMode="auto">
            <a:xfrm>
              <a:off x="4579219" y="3916907"/>
              <a:ext cx="1215636" cy="388961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39" name="Rectangle 89"/>
            <p:cNvSpPr>
              <a:spLocks noChangeArrowheads="1"/>
            </p:cNvSpPr>
            <p:nvPr/>
          </p:nvSpPr>
          <p:spPr bwMode="auto">
            <a:xfrm>
              <a:off x="4657647" y="4651612"/>
              <a:ext cx="588211" cy="82114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40" name="Rectangle 90"/>
            <p:cNvSpPr>
              <a:spLocks noChangeArrowheads="1"/>
            </p:cNvSpPr>
            <p:nvPr/>
          </p:nvSpPr>
          <p:spPr bwMode="auto">
            <a:xfrm>
              <a:off x="4500790" y="5602406"/>
              <a:ext cx="1294064" cy="43217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41" name="Rectangle 91"/>
            <p:cNvSpPr>
              <a:spLocks noChangeArrowheads="1"/>
            </p:cNvSpPr>
            <p:nvPr/>
          </p:nvSpPr>
          <p:spPr bwMode="auto">
            <a:xfrm>
              <a:off x="3167512" y="3657600"/>
              <a:ext cx="2823413" cy="289560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4343400" y="3914775"/>
            <a:ext cx="1450975" cy="1555750"/>
            <a:chOff x="6168721" y="609600"/>
            <a:chExt cx="1450921" cy="1555845"/>
          </a:xfrm>
        </p:grpSpPr>
        <p:sp>
          <p:nvSpPr>
            <p:cNvPr id="25629" name="Rectangle 105"/>
            <p:cNvSpPr>
              <a:spLocks noChangeArrowheads="1"/>
            </p:cNvSpPr>
            <p:nvPr/>
          </p:nvSpPr>
          <p:spPr bwMode="auto">
            <a:xfrm>
              <a:off x="6168721" y="782472"/>
              <a:ext cx="470569" cy="86435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30" name="Rectangle 106"/>
            <p:cNvSpPr>
              <a:spLocks noChangeArrowheads="1"/>
            </p:cNvSpPr>
            <p:nvPr/>
          </p:nvSpPr>
          <p:spPr bwMode="auto">
            <a:xfrm>
              <a:off x="6404006" y="609600"/>
              <a:ext cx="1215636" cy="388961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31" name="Rectangle 107"/>
            <p:cNvSpPr>
              <a:spLocks noChangeArrowheads="1"/>
            </p:cNvSpPr>
            <p:nvPr/>
          </p:nvSpPr>
          <p:spPr bwMode="auto">
            <a:xfrm>
              <a:off x="6482434" y="1344305"/>
              <a:ext cx="588211" cy="82114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6243638" y="3657600"/>
            <a:ext cx="2824162" cy="2895600"/>
            <a:chOff x="6244387" y="3657600"/>
            <a:chExt cx="2823413" cy="2895600"/>
          </a:xfrm>
        </p:grpSpPr>
        <p:sp>
          <p:nvSpPr>
            <p:cNvPr id="25619" name="Rectangle 92"/>
            <p:cNvSpPr>
              <a:spLocks noChangeArrowheads="1"/>
            </p:cNvSpPr>
            <p:nvPr/>
          </p:nvSpPr>
          <p:spPr bwMode="auto">
            <a:xfrm>
              <a:off x="6871812" y="4305869"/>
              <a:ext cx="745067" cy="103723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20" name="Rectangle 94"/>
            <p:cNvSpPr>
              <a:spLocks noChangeArrowheads="1"/>
            </p:cNvSpPr>
            <p:nvPr/>
          </p:nvSpPr>
          <p:spPr bwMode="auto">
            <a:xfrm>
              <a:off x="6479671" y="4651612"/>
              <a:ext cx="1058780" cy="475397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21" name="Rectangle 96"/>
            <p:cNvSpPr>
              <a:spLocks noChangeArrowheads="1"/>
            </p:cNvSpPr>
            <p:nvPr/>
          </p:nvSpPr>
          <p:spPr bwMode="auto">
            <a:xfrm>
              <a:off x="6479671" y="5472752"/>
              <a:ext cx="901924" cy="82114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22" name="Rectangle 97"/>
            <p:cNvSpPr>
              <a:spLocks noChangeArrowheads="1"/>
            </p:cNvSpPr>
            <p:nvPr/>
          </p:nvSpPr>
          <p:spPr bwMode="auto">
            <a:xfrm>
              <a:off x="6362029" y="4003343"/>
              <a:ext cx="784281" cy="885967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23" name="Rectangle 98"/>
            <p:cNvSpPr>
              <a:spLocks noChangeArrowheads="1"/>
            </p:cNvSpPr>
            <p:nvPr/>
          </p:nvSpPr>
          <p:spPr bwMode="auto">
            <a:xfrm>
              <a:off x="7381595" y="4106839"/>
              <a:ext cx="1490135" cy="388961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24" name="Rectangle 100"/>
            <p:cNvSpPr>
              <a:spLocks noChangeArrowheads="1"/>
            </p:cNvSpPr>
            <p:nvPr/>
          </p:nvSpPr>
          <p:spPr bwMode="auto">
            <a:xfrm>
              <a:off x="7577665" y="5602406"/>
              <a:ext cx="1294064" cy="432179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25" name="Rectangle 101"/>
            <p:cNvSpPr>
              <a:spLocks noChangeArrowheads="1"/>
            </p:cNvSpPr>
            <p:nvPr/>
          </p:nvSpPr>
          <p:spPr bwMode="auto">
            <a:xfrm>
              <a:off x="6244387" y="3657600"/>
              <a:ext cx="2823413" cy="289560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26" name="Rectangle 21"/>
            <p:cNvSpPr>
              <a:spLocks noChangeArrowheads="1"/>
            </p:cNvSpPr>
            <p:nvPr/>
          </p:nvSpPr>
          <p:spPr bwMode="auto">
            <a:xfrm>
              <a:off x="7684168" y="4436701"/>
              <a:ext cx="268707" cy="126867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27" name="Rectangle 22"/>
            <p:cNvSpPr>
              <a:spLocks noChangeArrowheads="1"/>
            </p:cNvSpPr>
            <p:nvPr/>
          </p:nvSpPr>
          <p:spPr bwMode="auto">
            <a:xfrm>
              <a:off x="8001000" y="4305869"/>
              <a:ext cx="381000" cy="1577453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28" name="Rectangle 23"/>
            <p:cNvSpPr>
              <a:spLocks noChangeArrowheads="1"/>
            </p:cNvSpPr>
            <p:nvPr/>
          </p:nvSpPr>
          <p:spPr bwMode="auto">
            <a:xfrm>
              <a:off x="8534400" y="4305869"/>
              <a:ext cx="228600" cy="155584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383463" y="4102100"/>
            <a:ext cx="1489075" cy="1927225"/>
            <a:chOff x="7533995" y="1447800"/>
            <a:chExt cx="1490135" cy="1927746"/>
          </a:xfrm>
        </p:grpSpPr>
        <p:sp>
          <p:nvSpPr>
            <p:cNvPr id="25614" name="Rectangle 111"/>
            <p:cNvSpPr>
              <a:spLocks noChangeArrowheads="1"/>
            </p:cNvSpPr>
            <p:nvPr/>
          </p:nvSpPr>
          <p:spPr bwMode="auto">
            <a:xfrm>
              <a:off x="7533995" y="1447800"/>
              <a:ext cx="1490135" cy="388961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15" name="Rectangle 112"/>
            <p:cNvSpPr>
              <a:spLocks noChangeArrowheads="1"/>
            </p:cNvSpPr>
            <p:nvPr/>
          </p:nvSpPr>
          <p:spPr bwMode="auto">
            <a:xfrm>
              <a:off x="7730065" y="2943367"/>
              <a:ext cx="1294064" cy="432179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16" name="Rectangle 113"/>
            <p:cNvSpPr>
              <a:spLocks noChangeArrowheads="1"/>
            </p:cNvSpPr>
            <p:nvPr/>
          </p:nvSpPr>
          <p:spPr bwMode="auto">
            <a:xfrm>
              <a:off x="7836568" y="1777662"/>
              <a:ext cx="268707" cy="1268674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17" name="Rectangle 114"/>
            <p:cNvSpPr>
              <a:spLocks noChangeArrowheads="1"/>
            </p:cNvSpPr>
            <p:nvPr/>
          </p:nvSpPr>
          <p:spPr bwMode="auto">
            <a:xfrm>
              <a:off x="8153400" y="1646830"/>
              <a:ext cx="381000" cy="1577453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5618" name="Rectangle 115"/>
            <p:cNvSpPr>
              <a:spLocks noChangeArrowheads="1"/>
            </p:cNvSpPr>
            <p:nvPr/>
          </p:nvSpPr>
          <p:spPr bwMode="auto">
            <a:xfrm>
              <a:off x="8686800" y="1646830"/>
              <a:ext cx="228600" cy="1555845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381000" y="152400"/>
            <a:ext cx="84645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950913" y="1825625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20713" y="1304925"/>
            <a:ext cx="466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52400" y="846138"/>
            <a:ext cx="5595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53" name="Picture 53" descr="addin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609600" y="1762125"/>
            <a:ext cx="21907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62" descr="addin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61988" y="3048000"/>
            <a:ext cx="10001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079500" y="2224088"/>
            <a:ext cx="709295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48" name="Rectangle 77"/>
          <p:cNvSpPr>
            <a:spLocks noChangeArrowheads="1"/>
          </p:cNvSpPr>
          <p:nvPr/>
        </p:nvSpPr>
        <p:spPr bwMode="auto">
          <a:xfrm>
            <a:off x="609601" y="4144938"/>
            <a:ext cx="6858000" cy="388961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/>
          </a:p>
        </p:txBody>
      </p:sp>
      <p:sp>
        <p:nvSpPr>
          <p:cNvPr id="25651" name="Rectangle 80"/>
          <p:cNvSpPr>
            <a:spLocks noChangeArrowheads="1"/>
          </p:cNvSpPr>
          <p:nvPr/>
        </p:nvSpPr>
        <p:spPr bwMode="auto">
          <a:xfrm>
            <a:off x="228600" y="3810000"/>
            <a:ext cx="7467600" cy="28956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/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 rot="5400000">
            <a:off x="-335280" y="5074920"/>
            <a:ext cx="2743200" cy="36576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/>
          </a:p>
        </p:txBody>
      </p:sp>
      <p:sp>
        <p:nvSpPr>
          <p:cNvPr id="53" name="Rectangle 77"/>
          <p:cNvSpPr>
            <a:spLocks noChangeArrowheads="1"/>
          </p:cNvSpPr>
          <p:nvPr/>
        </p:nvSpPr>
        <p:spPr bwMode="auto">
          <a:xfrm>
            <a:off x="609600" y="4724400"/>
            <a:ext cx="6858001" cy="388961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/>
          </a:p>
        </p:txBody>
      </p:sp>
      <p:sp>
        <p:nvSpPr>
          <p:cNvPr id="54" name="Rectangle 77"/>
          <p:cNvSpPr>
            <a:spLocks noChangeArrowheads="1"/>
          </p:cNvSpPr>
          <p:nvPr/>
        </p:nvSpPr>
        <p:spPr bwMode="auto">
          <a:xfrm>
            <a:off x="609600" y="5334000"/>
            <a:ext cx="6858001" cy="388961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/>
          </a:p>
        </p:txBody>
      </p:sp>
      <p:sp>
        <p:nvSpPr>
          <p:cNvPr id="55" name="Rectangle 77"/>
          <p:cNvSpPr>
            <a:spLocks noChangeArrowheads="1"/>
          </p:cNvSpPr>
          <p:nvPr/>
        </p:nvSpPr>
        <p:spPr bwMode="auto">
          <a:xfrm>
            <a:off x="609600" y="6011839"/>
            <a:ext cx="6858001" cy="388961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 rot="5400000">
            <a:off x="182880" y="5074920"/>
            <a:ext cx="2743200" cy="36576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 rot="5400000">
            <a:off x="792480" y="5074920"/>
            <a:ext cx="2743200" cy="36576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 rot="5400000">
            <a:off x="4526280" y="5074920"/>
            <a:ext cx="2743200" cy="36576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 rot="5400000">
            <a:off x="5044440" y="5074920"/>
            <a:ext cx="2743200" cy="36576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 rot="5400000">
            <a:off x="5654040" y="5074920"/>
            <a:ext cx="2743200" cy="36576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172233"/>
            <a:ext cx="85725" cy="8572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5" y="5168900"/>
            <a:ext cx="85725" cy="8572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5167629"/>
            <a:ext cx="85725" cy="85725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 bwMode="auto">
          <a:xfrm>
            <a:off x="7772400" y="4130040"/>
            <a:ext cx="365760" cy="219456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0" name="Right Brace 69"/>
          <p:cNvSpPr/>
          <p:nvPr/>
        </p:nvSpPr>
        <p:spPr bwMode="auto">
          <a:xfrm rot="16200000">
            <a:off x="3931920" y="311659"/>
            <a:ext cx="274320" cy="630936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75" y="5105400"/>
            <a:ext cx="542925" cy="198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10" y="3048000"/>
            <a:ext cx="2701290" cy="23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9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8" grpId="0" animBg="1"/>
      <p:bldP spid="25651" grpId="0" animBg="1"/>
      <p:bldP spid="8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5" grpId="0" animBg="1"/>
      <p:bldP spid="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3438454" y="1690800"/>
            <a:ext cx="2505146" cy="2202577"/>
            <a:chOff x="5105400" y="1806101"/>
            <a:chExt cx="3133725" cy="2755237"/>
          </a:xfrm>
        </p:grpSpPr>
        <p:pic>
          <p:nvPicPr>
            <p:cNvPr id="7" name="Image 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99" y="1806101"/>
              <a:ext cx="1268729" cy="224028"/>
            </a:xfrm>
            <a:prstGeom prst="rect">
              <a:avLst/>
            </a:prstGeom>
          </p:spPr>
        </p:pic>
        <p:pic>
          <p:nvPicPr>
            <p:cNvPr id="1032" name="Picture 8" descr="http://www.euroinformatica.ro/documentation/programming/%21%21%21Algorithms_CORMEN%21%21%21/images/fig1056_04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180088"/>
              <a:ext cx="313372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e 7"/>
          <p:cNvGrpSpPr/>
          <p:nvPr/>
        </p:nvGrpSpPr>
        <p:grpSpPr>
          <a:xfrm>
            <a:off x="404311" y="1699979"/>
            <a:ext cx="2292765" cy="2438400"/>
            <a:chOff x="876300" y="990600"/>
            <a:chExt cx="2857500" cy="3039007"/>
          </a:xfrm>
        </p:grpSpPr>
        <p:pic>
          <p:nvPicPr>
            <p:cNvPr id="6" name="Image 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689" y="990600"/>
              <a:ext cx="2146554" cy="276606"/>
            </a:xfrm>
            <a:prstGeom prst="rect">
              <a:avLst/>
            </a:prstGeom>
          </p:spPr>
        </p:pic>
        <p:pic>
          <p:nvPicPr>
            <p:cNvPr id="1036" name="Picture 12" descr="http://www.ics.uci.edu/%7Eeppstein/0xDE/300px-Well-covered_graph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1305456"/>
              <a:ext cx="2857500" cy="2724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Imag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72" y="950214"/>
            <a:ext cx="1158811" cy="1927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999"/>
            <a:ext cx="6048756" cy="25869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825174"/>
            <a:ext cx="860679" cy="20402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32" y="4817361"/>
            <a:ext cx="936117" cy="204026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6389632" y="1734179"/>
            <a:ext cx="2373368" cy="2583408"/>
            <a:chOff x="1059272" y="3963584"/>
            <a:chExt cx="2653387" cy="2888208"/>
          </a:xfrm>
        </p:grpSpPr>
        <p:pic>
          <p:nvPicPr>
            <p:cNvPr id="1026" name="Picture 2" descr="http://upload.wikimedia.org/wikipedia/commons/thumb/4/4f/Star_product_domination.svg/378px-Star_product_domination.svg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272" y="4198404"/>
              <a:ext cx="2653387" cy="2653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 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3963584"/>
              <a:ext cx="1660178" cy="226137"/>
            </a:xfrm>
            <a:prstGeom prst="rect">
              <a:avLst/>
            </a:prstGeom>
          </p:spPr>
        </p:pic>
      </p:grpSp>
      <p:pic>
        <p:nvPicPr>
          <p:cNvPr id="20" name="Imag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4" y="5738622"/>
            <a:ext cx="8103870" cy="28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304800" y="838200"/>
            <a:ext cx="70802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381000" y="152400"/>
            <a:ext cx="84645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138" y="2211388"/>
            <a:ext cx="1295400" cy="12954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17700"/>
            <a:ext cx="1011555" cy="190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38" y="3760788"/>
            <a:ext cx="581025" cy="190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88" y="4194175"/>
            <a:ext cx="1426845" cy="23622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44738" y="2108200"/>
            <a:ext cx="931862" cy="1550988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90" y="4841875"/>
            <a:ext cx="2127885" cy="213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838200" y="5230813"/>
            <a:ext cx="3132138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410200" y="2312988"/>
            <a:ext cx="1295400" cy="12954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24600" y="3025775"/>
            <a:ext cx="1371600" cy="13716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13" y="1981200"/>
            <a:ext cx="1011555" cy="190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4473575"/>
            <a:ext cx="581025" cy="19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409700"/>
            <a:ext cx="3503295" cy="190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409700"/>
            <a:ext cx="4227195" cy="1905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38" y="4781550"/>
            <a:ext cx="1426845" cy="2362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25" y="5192714"/>
            <a:ext cx="2141220" cy="213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5867400"/>
            <a:ext cx="5542693" cy="2440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286500"/>
            <a:ext cx="6388798" cy="266033"/>
          </a:xfrm>
          <a:prstGeom prst="rect">
            <a:avLst/>
          </a:prstGeom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043238" y="1917700"/>
            <a:ext cx="931862" cy="1550988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505200"/>
            <a:ext cx="1070610" cy="201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35" grpId="0" animBg="1"/>
      <p:bldP spid="13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81000" y="152400"/>
            <a:ext cx="84645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Rectangle 7"/>
          <p:cNvSpPr>
            <a:spLocks noChangeArrowheads="1"/>
          </p:cNvSpPr>
          <p:nvPr/>
        </p:nvSpPr>
        <p:spPr bwMode="auto">
          <a:xfrm>
            <a:off x="6527800" y="1295400"/>
            <a:ext cx="1447800" cy="1828800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24586" name="Rectangle 50"/>
          <p:cNvSpPr>
            <a:spLocks noChangeArrowheads="1"/>
          </p:cNvSpPr>
          <p:nvPr/>
        </p:nvSpPr>
        <p:spPr bwMode="auto">
          <a:xfrm>
            <a:off x="5486400" y="1428750"/>
            <a:ext cx="1524000" cy="15621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1981200" y="4419600"/>
            <a:ext cx="1447800" cy="1828800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36" name="Rectangle 50"/>
          <p:cNvSpPr>
            <a:spLocks noChangeArrowheads="1"/>
          </p:cNvSpPr>
          <p:nvPr/>
        </p:nvSpPr>
        <p:spPr bwMode="auto">
          <a:xfrm>
            <a:off x="1524000" y="1485900"/>
            <a:ext cx="1524000" cy="15621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37" name="Rectangle 50"/>
          <p:cNvSpPr>
            <a:spLocks noChangeArrowheads="1"/>
          </p:cNvSpPr>
          <p:nvPr/>
        </p:nvSpPr>
        <p:spPr bwMode="auto">
          <a:xfrm>
            <a:off x="1270000" y="3962400"/>
            <a:ext cx="1524000" cy="15621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38" name="Rectangle 50"/>
          <p:cNvSpPr>
            <a:spLocks noChangeArrowheads="1"/>
          </p:cNvSpPr>
          <p:nvPr/>
        </p:nvSpPr>
        <p:spPr bwMode="auto">
          <a:xfrm>
            <a:off x="5867400" y="4305300"/>
            <a:ext cx="1524000" cy="15621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7010400" y="4191000"/>
            <a:ext cx="1447800" cy="1828800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4724400" y="4191000"/>
            <a:ext cx="1447800" cy="1828800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762000"/>
            <a:ext cx="3503295" cy="19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00100"/>
            <a:ext cx="3503295" cy="1905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67100"/>
            <a:ext cx="4227195" cy="190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5" y="3467100"/>
            <a:ext cx="3783330" cy="23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2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 animBg="1"/>
      <p:bldP spid="2458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81000" y="152400"/>
            <a:ext cx="84645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41313" y="1050925"/>
            <a:ext cx="8085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1600200"/>
            <a:ext cx="3814763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32313" y="1676400"/>
            <a:ext cx="4002087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647700" y="5715000"/>
            <a:ext cx="72024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609600" y="6210300"/>
            <a:ext cx="4562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143500"/>
            <a:ext cx="1644205" cy="244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82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054225" y="152400"/>
            <a:ext cx="54260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81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85800" y="838200"/>
            <a:ext cx="74644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Oval 22"/>
          <p:cNvSpPr>
            <a:spLocks noChangeArrowheads="1"/>
          </p:cNvSpPr>
          <p:nvPr/>
        </p:nvSpPr>
        <p:spPr bwMode="auto">
          <a:xfrm>
            <a:off x="3581400" y="2557463"/>
            <a:ext cx="106363" cy="109537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23"/>
          <p:cNvSpPr>
            <a:spLocks noChangeArrowheads="1"/>
          </p:cNvSpPr>
          <p:nvPr/>
        </p:nvSpPr>
        <p:spPr bwMode="auto">
          <a:xfrm>
            <a:off x="3733800" y="3167063"/>
            <a:ext cx="107950" cy="109537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4"/>
          <p:cNvSpPr>
            <a:spLocks noChangeArrowheads="1"/>
          </p:cNvSpPr>
          <p:nvPr/>
        </p:nvSpPr>
        <p:spPr bwMode="auto">
          <a:xfrm>
            <a:off x="5422900" y="2695575"/>
            <a:ext cx="106363" cy="107950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6"/>
          <p:cNvSpPr>
            <a:spLocks noChangeArrowheads="1"/>
          </p:cNvSpPr>
          <p:nvPr/>
        </p:nvSpPr>
        <p:spPr bwMode="auto">
          <a:xfrm>
            <a:off x="4673600" y="4322763"/>
            <a:ext cx="107950" cy="107950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27"/>
          <p:cNvSpPr>
            <a:spLocks noChangeArrowheads="1"/>
          </p:cNvSpPr>
          <p:nvPr/>
        </p:nvSpPr>
        <p:spPr bwMode="auto">
          <a:xfrm>
            <a:off x="3657600" y="4233863"/>
            <a:ext cx="106363" cy="109537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28"/>
          <p:cNvSpPr>
            <a:spLocks noChangeArrowheads="1"/>
          </p:cNvSpPr>
          <p:nvPr/>
        </p:nvSpPr>
        <p:spPr bwMode="auto">
          <a:xfrm>
            <a:off x="5849938" y="3540125"/>
            <a:ext cx="106362" cy="107950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29"/>
          <p:cNvSpPr>
            <a:spLocks noChangeArrowheads="1"/>
          </p:cNvSpPr>
          <p:nvPr/>
        </p:nvSpPr>
        <p:spPr bwMode="auto">
          <a:xfrm>
            <a:off x="6400800" y="4462463"/>
            <a:ext cx="106363" cy="107950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30"/>
          <p:cNvSpPr>
            <a:spLocks noChangeArrowheads="1"/>
          </p:cNvSpPr>
          <p:nvPr/>
        </p:nvSpPr>
        <p:spPr bwMode="auto">
          <a:xfrm>
            <a:off x="5154613" y="3617913"/>
            <a:ext cx="107950" cy="107950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33"/>
          <p:cNvSpPr>
            <a:spLocks noChangeArrowheads="1"/>
          </p:cNvSpPr>
          <p:nvPr/>
        </p:nvSpPr>
        <p:spPr bwMode="auto">
          <a:xfrm>
            <a:off x="6811963" y="3073400"/>
            <a:ext cx="106362" cy="109538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34"/>
          <p:cNvSpPr>
            <a:spLocks noChangeArrowheads="1"/>
          </p:cNvSpPr>
          <p:nvPr/>
        </p:nvSpPr>
        <p:spPr bwMode="auto">
          <a:xfrm>
            <a:off x="3667125" y="3367088"/>
            <a:ext cx="106363" cy="109537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35"/>
          <p:cNvSpPr>
            <a:spLocks noChangeArrowheads="1"/>
          </p:cNvSpPr>
          <p:nvPr/>
        </p:nvSpPr>
        <p:spPr bwMode="auto">
          <a:xfrm>
            <a:off x="4727575" y="3128963"/>
            <a:ext cx="1497013" cy="1519237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36"/>
          <p:cNvSpPr>
            <a:spLocks noChangeArrowheads="1"/>
          </p:cNvSpPr>
          <p:nvPr/>
        </p:nvSpPr>
        <p:spPr bwMode="auto">
          <a:xfrm>
            <a:off x="5262563" y="2260600"/>
            <a:ext cx="1709737" cy="16827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37"/>
          <p:cNvSpPr>
            <a:spLocks noChangeArrowheads="1"/>
          </p:cNvSpPr>
          <p:nvPr/>
        </p:nvSpPr>
        <p:spPr bwMode="auto">
          <a:xfrm>
            <a:off x="3390900" y="3019425"/>
            <a:ext cx="641350" cy="652463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7" name="Picture 80" descr="addin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62000" y="3319463"/>
            <a:ext cx="120015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9"/>
          <p:cNvSpPr>
            <a:spLocks noChangeArrowheads="1"/>
          </p:cNvSpPr>
          <p:nvPr/>
        </p:nvSpPr>
        <p:spPr bwMode="auto">
          <a:xfrm>
            <a:off x="3663450" y="3371850"/>
            <a:ext cx="106363" cy="10795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5851091" y="3545724"/>
            <a:ext cx="106363" cy="10795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5257800"/>
            <a:ext cx="6167056" cy="6035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45" y="6019800"/>
            <a:ext cx="6498145" cy="253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6" y="6444996"/>
            <a:ext cx="6219444" cy="18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3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82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054225" y="152400"/>
            <a:ext cx="54260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6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57200" y="914400"/>
            <a:ext cx="77898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273175" y="3035300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942975" y="2638425"/>
            <a:ext cx="33861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074863" y="3754438"/>
            <a:ext cx="543718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74663" y="2055813"/>
            <a:ext cx="6477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1" descr="addin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931863" y="3148013"/>
            <a:ext cx="21907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2" descr="addin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008063" y="4595813"/>
            <a:ext cx="10001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5638800"/>
            <a:ext cx="7616190" cy="3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9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81000" y="963613"/>
            <a:ext cx="5459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81000" y="609600"/>
            <a:ext cx="59309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2" descr="addin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054225" y="152400"/>
            <a:ext cx="54260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Line 48"/>
          <p:cNvSpPr>
            <a:spLocks noChangeShapeType="1"/>
          </p:cNvSpPr>
          <p:nvPr/>
        </p:nvSpPr>
        <p:spPr bwMode="auto">
          <a:xfrm>
            <a:off x="611188" y="5621338"/>
            <a:ext cx="152400" cy="457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 flipV="1">
            <a:off x="2895600" y="4221163"/>
            <a:ext cx="936625" cy="12446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" name="Line 27"/>
          <p:cNvSpPr>
            <a:spLocks noChangeShapeType="1"/>
          </p:cNvSpPr>
          <p:nvPr/>
        </p:nvSpPr>
        <p:spPr bwMode="auto">
          <a:xfrm flipV="1">
            <a:off x="1349375" y="4735513"/>
            <a:ext cx="525463" cy="23495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" name="Line 28"/>
          <p:cNvSpPr>
            <a:spLocks noChangeShapeType="1"/>
          </p:cNvSpPr>
          <p:nvPr/>
        </p:nvSpPr>
        <p:spPr bwMode="auto">
          <a:xfrm>
            <a:off x="1835150" y="3987800"/>
            <a:ext cx="92075" cy="728663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" name="Line 29"/>
          <p:cNvSpPr>
            <a:spLocks noChangeShapeType="1"/>
          </p:cNvSpPr>
          <p:nvPr/>
        </p:nvSpPr>
        <p:spPr bwMode="auto">
          <a:xfrm>
            <a:off x="1917700" y="4716463"/>
            <a:ext cx="936625" cy="78581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7" name="Line 30"/>
          <p:cNvSpPr>
            <a:spLocks noChangeShapeType="1"/>
          </p:cNvSpPr>
          <p:nvPr/>
        </p:nvSpPr>
        <p:spPr bwMode="auto">
          <a:xfrm flipV="1">
            <a:off x="1833563" y="3538538"/>
            <a:ext cx="1223962" cy="458787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" name="Line 31"/>
          <p:cNvSpPr>
            <a:spLocks noChangeShapeType="1"/>
          </p:cNvSpPr>
          <p:nvPr/>
        </p:nvSpPr>
        <p:spPr bwMode="auto">
          <a:xfrm>
            <a:off x="3863975" y="4192588"/>
            <a:ext cx="215900" cy="137477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" name="Line 32"/>
          <p:cNvSpPr>
            <a:spLocks noChangeShapeType="1"/>
          </p:cNvSpPr>
          <p:nvPr/>
        </p:nvSpPr>
        <p:spPr bwMode="auto">
          <a:xfrm flipH="1">
            <a:off x="4087813" y="4454525"/>
            <a:ext cx="144462" cy="111283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0" name="Line 33"/>
          <p:cNvSpPr>
            <a:spLocks noChangeShapeType="1"/>
          </p:cNvSpPr>
          <p:nvPr/>
        </p:nvSpPr>
        <p:spPr bwMode="auto">
          <a:xfrm flipV="1">
            <a:off x="3078163" y="2949575"/>
            <a:ext cx="360362" cy="569913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4079875" y="5573713"/>
            <a:ext cx="793750" cy="3270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>
            <a:off x="3892550" y="4211638"/>
            <a:ext cx="360363" cy="261937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>
            <a:off x="2863850" y="5502275"/>
            <a:ext cx="1223963" cy="6508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4" name="Group 37"/>
          <p:cNvGrpSpPr>
            <a:grpSpLocks/>
          </p:cNvGrpSpPr>
          <p:nvPr/>
        </p:nvGrpSpPr>
        <p:grpSpPr bwMode="auto">
          <a:xfrm>
            <a:off x="1588" y="2379663"/>
            <a:ext cx="5308600" cy="4384675"/>
            <a:chOff x="1008" y="480"/>
            <a:chExt cx="3536" cy="3216"/>
          </a:xfrm>
        </p:grpSpPr>
        <p:sp>
          <p:nvSpPr>
            <p:cNvPr id="33825" name="Oval 38"/>
            <p:cNvSpPr>
              <a:spLocks noChangeArrowheads="1"/>
            </p:cNvSpPr>
            <p:nvPr/>
          </p:nvSpPr>
          <p:spPr bwMode="auto">
            <a:xfrm>
              <a:off x="2784" y="2327"/>
              <a:ext cx="1024" cy="1033"/>
            </a:xfrm>
            <a:prstGeom prst="ellips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26" name="Group 39"/>
            <p:cNvGrpSpPr>
              <a:grpSpLocks/>
            </p:cNvGrpSpPr>
            <p:nvPr/>
          </p:nvGrpSpPr>
          <p:grpSpPr bwMode="auto">
            <a:xfrm>
              <a:off x="1008" y="480"/>
              <a:ext cx="3536" cy="3216"/>
              <a:chOff x="1008" y="480"/>
              <a:chExt cx="3536" cy="3216"/>
            </a:xfrm>
          </p:grpSpPr>
          <p:sp>
            <p:nvSpPr>
              <p:cNvPr id="33827" name="Oval 40"/>
              <p:cNvSpPr>
                <a:spLocks noChangeArrowheads="1"/>
              </p:cNvSpPr>
              <p:nvPr/>
            </p:nvSpPr>
            <p:spPr bwMode="auto">
              <a:xfrm>
                <a:off x="1344" y="2112"/>
                <a:ext cx="1680" cy="1584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8" name="Oval 41"/>
              <p:cNvSpPr>
                <a:spLocks noChangeArrowheads="1"/>
              </p:cNvSpPr>
              <p:nvPr/>
            </p:nvSpPr>
            <p:spPr bwMode="auto">
              <a:xfrm>
                <a:off x="3648" y="2496"/>
                <a:ext cx="896" cy="933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9" name="Oval 42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1024" cy="1033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0" name="Oval 43"/>
              <p:cNvSpPr>
                <a:spLocks noChangeArrowheads="1"/>
              </p:cNvSpPr>
              <p:nvPr/>
            </p:nvSpPr>
            <p:spPr bwMode="auto">
              <a:xfrm>
                <a:off x="1008" y="864"/>
                <a:ext cx="1536" cy="1680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1" name="Oval 44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1552" cy="1358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2" name="Oval 45"/>
              <p:cNvSpPr>
                <a:spLocks noChangeArrowheads="1"/>
              </p:cNvSpPr>
              <p:nvPr/>
            </p:nvSpPr>
            <p:spPr bwMode="auto">
              <a:xfrm>
                <a:off x="1920" y="1008"/>
                <a:ext cx="1392" cy="1344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3" name="Oval 46"/>
              <p:cNvSpPr>
                <a:spLocks noChangeArrowheads="1"/>
              </p:cNvSpPr>
              <p:nvPr/>
            </p:nvSpPr>
            <p:spPr bwMode="auto">
              <a:xfrm>
                <a:off x="2832" y="480"/>
                <a:ext cx="1024" cy="1033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4" name="Group 49"/>
          <p:cNvGrpSpPr>
            <a:grpSpLocks/>
          </p:cNvGrpSpPr>
          <p:nvPr/>
        </p:nvGrpSpPr>
        <p:grpSpPr bwMode="auto">
          <a:xfrm>
            <a:off x="1298575" y="3492500"/>
            <a:ext cx="3627438" cy="2446338"/>
            <a:chOff x="1872" y="1296"/>
            <a:chExt cx="2416" cy="1795"/>
          </a:xfrm>
        </p:grpSpPr>
        <p:sp>
          <p:nvSpPr>
            <p:cNvPr id="33819" name="Oval 50"/>
            <p:cNvSpPr>
              <a:spLocks noChangeArrowheads="1"/>
            </p:cNvSpPr>
            <p:nvPr/>
          </p:nvSpPr>
          <p:spPr bwMode="auto">
            <a:xfrm>
              <a:off x="3024" y="1296"/>
              <a:ext cx="64" cy="6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Oval 51"/>
            <p:cNvSpPr>
              <a:spLocks noChangeArrowheads="1"/>
            </p:cNvSpPr>
            <p:nvPr/>
          </p:nvSpPr>
          <p:spPr bwMode="auto">
            <a:xfrm>
              <a:off x="2208" y="1632"/>
              <a:ext cx="64" cy="6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Oval 52"/>
            <p:cNvSpPr>
              <a:spLocks noChangeArrowheads="1"/>
            </p:cNvSpPr>
            <p:nvPr/>
          </p:nvSpPr>
          <p:spPr bwMode="auto">
            <a:xfrm>
              <a:off x="1872" y="2352"/>
              <a:ext cx="64" cy="6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Oval 53"/>
            <p:cNvSpPr>
              <a:spLocks noChangeArrowheads="1"/>
            </p:cNvSpPr>
            <p:nvPr/>
          </p:nvSpPr>
          <p:spPr bwMode="auto">
            <a:xfrm>
              <a:off x="2880" y="2736"/>
              <a:ext cx="64" cy="6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Oval 54"/>
            <p:cNvSpPr>
              <a:spLocks noChangeArrowheads="1"/>
            </p:cNvSpPr>
            <p:nvPr/>
          </p:nvSpPr>
          <p:spPr bwMode="auto">
            <a:xfrm>
              <a:off x="4224" y="3024"/>
              <a:ext cx="64" cy="6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Oval 55"/>
            <p:cNvSpPr>
              <a:spLocks noChangeArrowheads="1"/>
            </p:cNvSpPr>
            <p:nvPr/>
          </p:nvSpPr>
          <p:spPr bwMode="auto">
            <a:xfrm>
              <a:off x="3792" y="1968"/>
              <a:ext cx="64" cy="6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" name="Group 56"/>
          <p:cNvGrpSpPr>
            <a:grpSpLocks/>
          </p:cNvGrpSpPr>
          <p:nvPr/>
        </p:nvGrpSpPr>
        <p:grpSpPr bwMode="auto">
          <a:xfrm>
            <a:off x="1874838" y="2903538"/>
            <a:ext cx="2259012" cy="2708275"/>
            <a:chOff x="2256" y="864"/>
            <a:chExt cx="1504" cy="1987"/>
          </a:xfrm>
        </p:grpSpPr>
        <p:sp>
          <p:nvSpPr>
            <p:cNvPr id="33815" name="Oval 57"/>
            <p:cNvSpPr>
              <a:spLocks noChangeArrowheads="1"/>
            </p:cNvSpPr>
            <p:nvPr/>
          </p:nvSpPr>
          <p:spPr bwMode="auto">
            <a:xfrm>
              <a:off x="2256" y="2160"/>
              <a:ext cx="64" cy="6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Oval 58"/>
            <p:cNvSpPr>
              <a:spLocks noChangeArrowheads="1"/>
            </p:cNvSpPr>
            <p:nvPr/>
          </p:nvSpPr>
          <p:spPr bwMode="auto">
            <a:xfrm>
              <a:off x="3696" y="2784"/>
              <a:ext cx="64" cy="6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7" name="Oval 59"/>
            <p:cNvSpPr>
              <a:spLocks noChangeArrowheads="1"/>
            </p:cNvSpPr>
            <p:nvPr/>
          </p:nvSpPr>
          <p:spPr bwMode="auto">
            <a:xfrm>
              <a:off x="3552" y="1776"/>
              <a:ext cx="64" cy="6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Oval 60"/>
            <p:cNvSpPr>
              <a:spLocks noChangeArrowheads="1"/>
            </p:cNvSpPr>
            <p:nvPr/>
          </p:nvSpPr>
          <p:spPr bwMode="auto">
            <a:xfrm>
              <a:off x="3264" y="864"/>
              <a:ext cx="64" cy="6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310188" y="3200400"/>
            <a:ext cx="372586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322888" y="4454525"/>
            <a:ext cx="216376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621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66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81000" y="963613"/>
            <a:ext cx="5459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81000" y="609600"/>
            <a:ext cx="59309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81000" y="1371600"/>
            <a:ext cx="8382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090738" y="1828800"/>
            <a:ext cx="54530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2" descr="addin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054225" y="152400"/>
            <a:ext cx="54260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Line 48"/>
          <p:cNvSpPr>
            <a:spLocks noChangeShapeType="1"/>
          </p:cNvSpPr>
          <p:nvPr/>
        </p:nvSpPr>
        <p:spPr bwMode="auto">
          <a:xfrm>
            <a:off x="611188" y="5621338"/>
            <a:ext cx="152400" cy="457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 flipV="1">
            <a:off x="2895600" y="4221163"/>
            <a:ext cx="936625" cy="12446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" name="Line 27"/>
          <p:cNvSpPr>
            <a:spLocks noChangeShapeType="1"/>
          </p:cNvSpPr>
          <p:nvPr/>
        </p:nvSpPr>
        <p:spPr bwMode="auto">
          <a:xfrm flipV="1">
            <a:off x="1349375" y="4735513"/>
            <a:ext cx="525463" cy="23495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" name="Line 28"/>
          <p:cNvSpPr>
            <a:spLocks noChangeShapeType="1"/>
          </p:cNvSpPr>
          <p:nvPr/>
        </p:nvSpPr>
        <p:spPr bwMode="auto">
          <a:xfrm>
            <a:off x="1835150" y="3987800"/>
            <a:ext cx="92075" cy="728663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" name="Line 29"/>
          <p:cNvSpPr>
            <a:spLocks noChangeShapeType="1"/>
          </p:cNvSpPr>
          <p:nvPr/>
        </p:nvSpPr>
        <p:spPr bwMode="auto">
          <a:xfrm>
            <a:off x="1917700" y="4716463"/>
            <a:ext cx="936625" cy="78581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9" name="Line 32"/>
          <p:cNvSpPr>
            <a:spLocks noChangeShapeType="1"/>
          </p:cNvSpPr>
          <p:nvPr/>
        </p:nvSpPr>
        <p:spPr bwMode="auto">
          <a:xfrm flipH="1">
            <a:off x="4087813" y="4454525"/>
            <a:ext cx="144462" cy="111283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0" name="Line 33"/>
          <p:cNvSpPr>
            <a:spLocks noChangeShapeType="1"/>
          </p:cNvSpPr>
          <p:nvPr/>
        </p:nvSpPr>
        <p:spPr bwMode="auto">
          <a:xfrm flipV="1">
            <a:off x="3078163" y="2949575"/>
            <a:ext cx="360362" cy="569913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4079875" y="5573713"/>
            <a:ext cx="793750" cy="3270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>
            <a:off x="3892550" y="4211638"/>
            <a:ext cx="360363" cy="261937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>
            <a:off x="2863850" y="5502275"/>
            <a:ext cx="1223963" cy="6508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4" name="Group 37"/>
          <p:cNvGrpSpPr>
            <a:grpSpLocks/>
          </p:cNvGrpSpPr>
          <p:nvPr/>
        </p:nvGrpSpPr>
        <p:grpSpPr bwMode="auto">
          <a:xfrm>
            <a:off x="1588" y="2379663"/>
            <a:ext cx="5308600" cy="4384675"/>
            <a:chOff x="1008" y="480"/>
            <a:chExt cx="3536" cy="3216"/>
          </a:xfrm>
        </p:grpSpPr>
        <p:sp>
          <p:nvSpPr>
            <p:cNvPr id="33825" name="Oval 38"/>
            <p:cNvSpPr>
              <a:spLocks noChangeArrowheads="1"/>
            </p:cNvSpPr>
            <p:nvPr/>
          </p:nvSpPr>
          <p:spPr bwMode="auto">
            <a:xfrm>
              <a:off x="2784" y="2327"/>
              <a:ext cx="1024" cy="1033"/>
            </a:xfrm>
            <a:prstGeom prst="ellips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26" name="Group 39"/>
            <p:cNvGrpSpPr>
              <a:grpSpLocks/>
            </p:cNvGrpSpPr>
            <p:nvPr/>
          </p:nvGrpSpPr>
          <p:grpSpPr bwMode="auto">
            <a:xfrm>
              <a:off x="1008" y="480"/>
              <a:ext cx="3536" cy="3216"/>
              <a:chOff x="1008" y="480"/>
              <a:chExt cx="3536" cy="3216"/>
            </a:xfrm>
          </p:grpSpPr>
          <p:sp>
            <p:nvSpPr>
              <p:cNvPr id="33827" name="Oval 40"/>
              <p:cNvSpPr>
                <a:spLocks noChangeArrowheads="1"/>
              </p:cNvSpPr>
              <p:nvPr/>
            </p:nvSpPr>
            <p:spPr bwMode="auto">
              <a:xfrm>
                <a:off x="1344" y="2112"/>
                <a:ext cx="1680" cy="1584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8" name="Oval 41"/>
              <p:cNvSpPr>
                <a:spLocks noChangeArrowheads="1"/>
              </p:cNvSpPr>
              <p:nvPr/>
            </p:nvSpPr>
            <p:spPr bwMode="auto">
              <a:xfrm>
                <a:off x="3648" y="2496"/>
                <a:ext cx="896" cy="933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9" name="Oval 42"/>
              <p:cNvSpPr>
                <a:spLocks noChangeArrowheads="1"/>
              </p:cNvSpPr>
              <p:nvPr/>
            </p:nvSpPr>
            <p:spPr bwMode="auto">
              <a:xfrm>
                <a:off x="3456" y="1056"/>
                <a:ext cx="1024" cy="1033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0" name="Oval 43"/>
              <p:cNvSpPr>
                <a:spLocks noChangeArrowheads="1"/>
              </p:cNvSpPr>
              <p:nvPr/>
            </p:nvSpPr>
            <p:spPr bwMode="auto">
              <a:xfrm>
                <a:off x="1008" y="864"/>
                <a:ext cx="1536" cy="1680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1" name="Oval 44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1552" cy="1358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2" name="Oval 45"/>
              <p:cNvSpPr>
                <a:spLocks noChangeArrowheads="1"/>
              </p:cNvSpPr>
              <p:nvPr/>
            </p:nvSpPr>
            <p:spPr bwMode="auto">
              <a:xfrm>
                <a:off x="1920" y="1008"/>
                <a:ext cx="1392" cy="1344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3" name="Oval 46"/>
              <p:cNvSpPr>
                <a:spLocks noChangeArrowheads="1"/>
              </p:cNvSpPr>
              <p:nvPr/>
            </p:nvSpPr>
            <p:spPr bwMode="auto">
              <a:xfrm>
                <a:off x="2832" y="480"/>
                <a:ext cx="1024" cy="1033"/>
              </a:xfrm>
              <a:prstGeom prst="ellipse">
                <a:avLst/>
              </a:pr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4" name="Group 49"/>
          <p:cNvGrpSpPr>
            <a:grpSpLocks/>
          </p:cNvGrpSpPr>
          <p:nvPr/>
        </p:nvGrpSpPr>
        <p:grpSpPr bwMode="auto">
          <a:xfrm>
            <a:off x="1298575" y="3492500"/>
            <a:ext cx="3627438" cy="2446338"/>
            <a:chOff x="1872" y="1296"/>
            <a:chExt cx="2416" cy="1795"/>
          </a:xfrm>
        </p:grpSpPr>
        <p:sp>
          <p:nvSpPr>
            <p:cNvPr id="33819" name="Oval 50"/>
            <p:cNvSpPr>
              <a:spLocks noChangeArrowheads="1"/>
            </p:cNvSpPr>
            <p:nvPr/>
          </p:nvSpPr>
          <p:spPr bwMode="auto">
            <a:xfrm>
              <a:off x="3024" y="1296"/>
              <a:ext cx="64" cy="6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Oval 51"/>
            <p:cNvSpPr>
              <a:spLocks noChangeArrowheads="1"/>
            </p:cNvSpPr>
            <p:nvPr/>
          </p:nvSpPr>
          <p:spPr bwMode="auto">
            <a:xfrm>
              <a:off x="2208" y="1632"/>
              <a:ext cx="64" cy="6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Oval 52"/>
            <p:cNvSpPr>
              <a:spLocks noChangeArrowheads="1"/>
            </p:cNvSpPr>
            <p:nvPr/>
          </p:nvSpPr>
          <p:spPr bwMode="auto">
            <a:xfrm>
              <a:off x="1872" y="2352"/>
              <a:ext cx="64" cy="6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Oval 53"/>
            <p:cNvSpPr>
              <a:spLocks noChangeArrowheads="1"/>
            </p:cNvSpPr>
            <p:nvPr/>
          </p:nvSpPr>
          <p:spPr bwMode="auto">
            <a:xfrm>
              <a:off x="2880" y="2736"/>
              <a:ext cx="64" cy="6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Oval 54"/>
            <p:cNvSpPr>
              <a:spLocks noChangeArrowheads="1"/>
            </p:cNvSpPr>
            <p:nvPr/>
          </p:nvSpPr>
          <p:spPr bwMode="auto">
            <a:xfrm>
              <a:off x="4224" y="3024"/>
              <a:ext cx="64" cy="6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Oval 55"/>
            <p:cNvSpPr>
              <a:spLocks noChangeArrowheads="1"/>
            </p:cNvSpPr>
            <p:nvPr/>
          </p:nvSpPr>
          <p:spPr bwMode="auto">
            <a:xfrm>
              <a:off x="3792" y="1968"/>
              <a:ext cx="64" cy="6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" name="Group 56"/>
          <p:cNvGrpSpPr>
            <a:grpSpLocks/>
          </p:cNvGrpSpPr>
          <p:nvPr/>
        </p:nvGrpSpPr>
        <p:grpSpPr bwMode="auto">
          <a:xfrm>
            <a:off x="1874838" y="2903538"/>
            <a:ext cx="2259012" cy="2708275"/>
            <a:chOff x="2256" y="864"/>
            <a:chExt cx="1504" cy="1987"/>
          </a:xfrm>
        </p:grpSpPr>
        <p:sp>
          <p:nvSpPr>
            <p:cNvPr id="33815" name="Oval 57"/>
            <p:cNvSpPr>
              <a:spLocks noChangeArrowheads="1"/>
            </p:cNvSpPr>
            <p:nvPr/>
          </p:nvSpPr>
          <p:spPr bwMode="auto">
            <a:xfrm>
              <a:off x="2256" y="2160"/>
              <a:ext cx="64" cy="6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Oval 58"/>
            <p:cNvSpPr>
              <a:spLocks noChangeArrowheads="1"/>
            </p:cNvSpPr>
            <p:nvPr/>
          </p:nvSpPr>
          <p:spPr bwMode="auto">
            <a:xfrm>
              <a:off x="3696" y="2784"/>
              <a:ext cx="64" cy="6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7" name="Oval 59"/>
            <p:cNvSpPr>
              <a:spLocks noChangeArrowheads="1"/>
            </p:cNvSpPr>
            <p:nvPr/>
          </p:nvSpPr>
          <p:spPr bwMode="auto">
            <a:xfrm>
              <a:off x="3552" y="1776"/>
              <a:ext cx="64" cy="6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Oval 60"/>
            <p:cNvSpPr>
              <a:spLocks noChangeArrowheads="1"/>
            </p:cNvSpPr>
            <p:nvPr/>
          </p:nvSpPr>
          <p:spPr bwMode="auto">
            <a:xfrm>
              <a:off x="3264" y="864"/>
              <a:ext cx="64" cy="6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5310188" y="3200400"/>
            <a:ext cx="372586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5322888" y="4454525"/>
            <a:ext cx="216376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761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82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054225" y="152400"/>
            <a:ext cx="54260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06437" y="1905000"/>
            <a:ext cx="49720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0" descr="addin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600200" y="2341562"/>
            <a:ext cx="42672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862138" y="762000"/>
            <a:ext cx="54530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42950" y="1371600"/>
            <a:ext cx="23225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Line 48"/>
          <p:cNvSpPr>
            <a:spLocks noChangeShapeType="1"/>
          </p:cNvSpPr>
          <p:nvPr/>
        </p:nvSpPr>
        <p:spPr bwMode="auto">
          <a:xfrm>
            <a:off x="621396" y="5790990"/>
            <a:ext cx="142192" cy="42360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9" name="Line 27"/>
          <p:cNvSpPr>
            <a:spLocks noChangeShapeType="1"/>
          </p:cNvSpPr>
          <p:nvPr/>
        </p:nvSpPr>
        <p:spPr bwMode="auto">
          <a:xfrm flipV="1">
            <a:off x="2014387" y="5423928"/>
            <a:ext cx="490267" cy="21768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0" name="Line 28"/>
          <p:cNvSpPr>
            <a:spLocks noChangeShapeType="1"/>
          </p:cNvSpPr>
          <p:nvPr/>
        </p:nvSpPr>
        <p:spPr bwMode="auto">
          <a:xfrm>
            <a:off x="2471133" y="4712496"/>
            <a:ext cx="85908" cy="67511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2" name="Line 30"/>
          <p:cNvSpPr>
            <a:spLocks noChangeShapeType="1"/>
          </p:cNvSpPr>
          <p:nvPr/>
        </p:nvSpPr>
        <p:spPr bwMode="auto">
          <a:xfrm flipV="1">
            <a:off x="2545361" y="4243402"/>
            <a:ext cx="1141979" cy="425073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5" name="Line 33"/>
          <p:cNvSpPr>
            <a:spLocks noChangeShapeType="1"/>
          </p:cNvSpPr>
          <p:nvPr/>
        </p:nvSpPr>
        <p:spPr bwMode="auto">
          <a:xfrm flipV="1">
            <a:off x="3732117" y="3662605"/>
            <a:ext cx="336224" cy="528033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2" name="Oval 40"/>
          <p:cNvSpPr>
            <a:spLocks noChangeArrowheads="1"/>
          </p:cNvSpPr>
          <p:nvPr/>
        </p:nvSpPr>
        <p:spPr bwMode="auto">
          <a:xfrm>
            <a:off x="1066800" y="2803056"/>
            <a:ext cx="3976732" cy="3902544"/>
          </a:xfrm>
          <a:prstGeom prst="ellips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50"/>
          <p:cNvSpPr>
            <a:spLocks noChangeArrowheads="1"/>
          </p:cNvSpPr>
          <p:nvPr/>
        </p:nvSpPr>
        <p:spPr bwMode="auto">
          <a:xfrm>
            <a:off x="3664466" y="4170361"/>
            <a:ext cx="89655" cy="84602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51"/>
          <p:cNvSpPr>
            <a:spLocks noChangeArrowheads="1"/>
          </p:cNvSpPr>
          <p:nvPr/>
        </p:nvSpPr>
        <p:spPr bwMode="auto">
          <a:xfrm>
            <a:off x="2439305" y="4628283"/>
            <a:ext cx="89655" cy="84602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52"/>
          <p:cNvSpPr>
            <a:spLocks noChangeArrowheads="1"/>
          </p:cNvSpPr>
          <p:nvPr/>
        </p:nvSpPr>
        <p:spPr bwMode="auto">
          <a:xfrm>
            <a:off x="1934827" y="5609544"/>
            <a:ext cx="89655" cy="84602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53"/>
          <p:cNvSpPr>
            <a:spLocks noChangeArrowheads="1"/>
          </p:cNvSpPr>
          <p:nvPr/>
        </p:nvSpPr>
        <p:spPr bwMode="auto">
          <a:xfrm>
            <a:off x="2501832" y="5384599"/>
            <a:ext cx="89655" cy="84602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60"/>
          <p:cNvSpPr>
            <a:spLocks noChangeArrowheads="1"/>
          </p:cNvSpPr>
          <p:nvPr/>
        </p:nvSpPr>
        <p:spPr bwMode="auto">
          <a:xfrm>
            <a:off x="4025111" y="3581400"/>
            <a:ext cx="89689" cy="8461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6371431" y="3479800"/>
            <a:ext cx="18875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28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2" grpId="0" animBg="1"/>
      <p:bldP spid="55" grpId="0" animBg="1"/>
      <p:bldP spid="62" grpId="0" animBg="1"/>
      <p:bldP spid="70" grpId="0" animBg="1"/>
      <p:bldP spid="71" grpId="0" animBg="1"/>
      <p:bldP spid="72" grpId="0" animBg="1"/>
      <p:bldP spid="73" grpId="0" animBg="1"/>
      <p:bldP spid="8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82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054225" y="152400"/>
            <a:ext cx="54260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7"/>
          <p:cNvSpPr txBox="1">
            <a:spLocks noChangeArrowheads="1"/>
          </p:cNvSpPr>
          <p:nvPr/>
        </p:nvSpPr>
        <p:spPr bwMode="auto">
          <a:xfrm>
            <a:off x="381000" y="3835972"/>
            <a:ext cx="39782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90563" y="2440559"/>
            <a:ext cx="76168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290888" y="3278759"/>
            <a:ext cx="241776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862138" y="1166812"/>
            <a:ext cx="54530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87" name="Picture 47" descr="addin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15963" y="4724400"/>
            <a:ext cx="510381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975225"/>
            <a:ext cx="1254252" cy="20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4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82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2054225" y="152400"/>
            <a:ext cx="54260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/>
          <a:srcRect/>
          <a:stretch>
            <a:fillRect/>
          </a:stretch>
        </p:blipFill>
        <p:spPr bwMode="auto">
          <a:xfrm>
            <a:off x="690563" y="652462"/>
            <a:ext cx="76168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/>
          <a:srcRect/>
          <a:stretch>
            <a:fillRect/>
          </a:stretch>
        </p:blipFill>
        <p:spPr bwMode="auto">
          <a:xfrm>
            <a:off x="3290888" y="1490662"/>
            <a:ext cx="241776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362200"/>
            <a:ext cx="3606355" cy="280797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 bwMode="auto">
          <a:xfrm>
            <a:off x="4122305" y="2286000"/>
            <a:ext cx="1600200" cy="1828800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9" name="Cloud 48"/>
          <p:cNvSpPr/>
          <p:nvPr/>
        </p:nvSpPr>
        <p:spPr bwMode="auto">
          <a:xfrm>
            <a:off x="961198" y="4572000"/>
            <a:ext cx="1216168" cy="1600200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0" name="Cloud 49"/>
          <p:cNvSpPr/>
          <p:nvPr/>
        </p:nvSpPr>
        <p:spPr bwMode="auto">
          <a:xfrm>
            <a:off x="2746232" y="4572000"/>
            <a:ext cx="1216168" cy="1600200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1" name="Cloud 50"/>
          <p:cNvSpPr/>
          <p:nvPr/>
        </p:nvSpPr>
        <p:spPr bwMode="auto">
          <a:xfrm>
            <a:off x="5943600" y="4495800"/>
            <a:ext cx="1216168" cy="1600200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2" name="Cloud 51"/>
          <p:cNvSpPr/>
          <p:nvPr/>
        </p:nvSpPr>
        <p:spPr bwMode="auto">
          <a:xfrm>
            <a:off x="7623032" y="4495800"/>
            <a:ext cx="1216168" cy="1600200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245114"/>
            <a:ext cx="30004" cy="3000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96" y="5227796"/>
            <a:ext cx="30004" cy="3000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227796"/>
            <a:ext cx="30004" cy="30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09" y="2837879"/>
            <a:ext cx="1074991" cy="362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7" y="6463950"/>
            <a:ext cx="903160" cy="278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08" y="6463949"/>
            <a:ext cx="903160" cy="278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6477000"/>
            <a:ext cx="1152525" cy="30803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 bwMode="auto">
          <a:xfrm flipV="1">
            <a:off x="3486150" y="3181350"/>
            <a:ext cx="1252538" cy="139065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784600" y="3810000"/>
            <a:ext cx="1144588" cy="8382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1" name="Picture 3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47" y="3276600"/>
            <a:ext cx="347853" cy="280797"/>
          </a:xfrm>
          <a:prstGeom prst="rect">
            <a:avLst/>
          </a:prstGeom>
        </p:spPr>
      </p:pic>
      <p:sp>
        <p:nvSpPr>
          <p:cNvPr id="85" name="Cloud 84"/>
          <p:cNvSpPr/>
          <p:nvPr/>
        </p:nvSpPr>
        <p:spPr bwMode="auto">
          <a:xfrm>
            <a:off x="4648199" y="3108294"/>
            <a:ext cx="513699" cy="701706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35847" name="Straight Connector 35846"/>
          <p:cNvCxnSpPr>
            <a:stCxn id="49" idx="2"/>
            <a:endCxn id="49" idx="0"/>
          </p:cNvCxnSpPr>
          <p:nvPr/>
        </p:nvCxnSpPr>
        <p:spPr bwMode="auto">
          <a:xfrm>
            <a:off x="964970" y="5372100"/>
            <a:ext cx="121138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2743200" y="5334000"/>
            <a:ext cx="121138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7627817" y="5257800"/>
            <a:ext cx="121138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>
            <a:off x="5943600" y="5257800"/>
            <a:ext cx="121138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5848" name="Picture 3584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30" y="4946904"/>
            <a:ext cx="293370" cy="234696"/>
          </a:xfrm>
          <a:prstGeom prst="rect">
            <a:avLst/>
          </a:prstGeom>
        </p:spPr>
      </p:pic>
      <p:pic>
        <p:nvPicPr>
          <p:cNvPr id="35850" name="Picture 3584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953000"/>
            <a:ext cx="299656" cy="234696"/>
          </a:xfrm>
          <a:prstGeom prst="rect">
            <a:avLst/>
          </a:prstGeom>
        </p:spPr>
      </p:pic>
      <p:pic>
        <p:nvPicPr>
          <p:cNvPr id="35852" name="Picture 3585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876800"/>
            <a:ext cx="553212" cy="291274"/>
          </a:xfrm>
          <a:prstGeom prst="rect">
            <a:avLst/>
          </a:prstGeom>
        </p:spPr>
      </p:pic>
      <p:pic>
        <p:nvPicPr>
          <p:cNvPr id="35849" name="Picture 3584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486400"/>
            <a:ext cx="293370" cy="234696"/>
          </a:xfrm>
          <a:prstGeom prst="rect">
            <a:avLst/>
          </a:prstGeom>
        </p:spPr>
      </p:pic>
      <p:pic>
        <p:nvPicPr>
          <p:cNvPr id="35851" name="Picture 3585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30" y="5486400"/>
            <a:ext cx="299656" cy="23469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410200"/>
            <a:ext cx="553212" cy="2912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30" y="5486400"/>
            <a:ext cx="270319" cy="2367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876800"/>
            <a:ext cx="270319" cy="23679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47" y="3810000"/>
            <a:ext cx="1963483" cy="2828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9" y="3147585"/>
            <a:ext cx="3283648" cy="2577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312099"/>
            <a:ext cx="2233803" cy="27870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5" y="2921699"/>
            <a:ext cx="2661285" cy="28289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05200"/>
            <a:ext cx="1992820" cy="2828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38600"/>
            <a:ext cx="3579114" cy="28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8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9" grpId="0" animBg="1"/>
      <p:bldP spid="50" grpId="0" animBg="1"/>
      <p:bldP spid="51" grpId="0" animBg="1"/>
      <p:bldP spid="52" grpId="0" animBg="1"/>
      <p:bldP spid="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211836"/>
            <a:ext cx="8262366" cy="2453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03" y="1219200"/>
            <a:ext cx="8143397" cy="56388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660009"/>
            <a:ext cx="4038600" cy="5591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952501" y="1790700"/>
            <a:ext cx="2878282" cy="238125"/>
          </a:xfrm>
          <a:prstGeom prst="rect">
            <a:avLst/>
          </a:prstGeom>
          <a:noFill/>
          <a:ln w="25400" cap="flat" cmpd="sng" algn="ctr">
            <a:solidFill>
              <a:srgbClr val="FF0000">
                <a:alpha val="66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419226" y="2609850"/>
            <a:ext cx="956829" cy="238125"/>
          </a:xfrm>
          <a:prstGeom prst="rect">
            <a:avLst/>
          </a:prstGeom>
          <a:noFill/>
          <a:ln w="25400" cap="flat" cmpd="sng" algn="ctr">
            <a:solidFill>
              <a:srgbClr val="FF0000">
                <a:alpha val="66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79" y="1752600"/>
            <a:ext cx="1387221" cy="23888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75274"/>
            <a:ext cx="1399794" cy="25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8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98" y="152401"/>
            <a:ext cx="2949702" cy="2586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3" y="1905000"/>
            <a:ext cx="4534662" cy="2577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" y="1096963"/>
            <a:ext cx="7493508" cy="274320"/>
          </a:xfrm>
          <a:prstGeom prst="rect">
            <a:avLst/>
          </a:prstGeom>
        </p:spPr>
      </p:pic>
      <p:pic>
        <p:nvPicPr>
          <p:cNvPr id="38921" name="Picture 9" descr="addin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609600" y="2590800"/>
            <a:ext cx="21907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2" descr="addin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61988" y="4367213"/>
            <a:ext cx="10001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3373439"/>
            <a:ext cx="6152388" cy="58883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" y="5230813"/>
            <a:ext cx="7616190" cy="3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4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63614"/>
            <a:ext cx="2179320" cy="2032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09602"/>
            <a:ext cx="2650807" cy="203263"/>
          </a:xfrm>
          <a:prstGeom prst="rect">
            <a:avLst/>
          </a:prstGeom>
        </p:spPr>
      </p:pic>
      <p:sp>
        <p:nvSpPr>
          <p:cNvPr id="33798" name="Line 48"/>
          <p:cNvSpPr>
            <a:spLocks noChangeShapeType="1"/>
          </p:cNvSpPr>
          <p:nvPr/>
        </p:nvSpPr>
        <p:spPr bwMode="auto">
          <a:xfrm>
            <a:off x="939800" y="5621338"/>
            <a:ext cx="152400" cy="457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 flipV="1">
            <a:off x="3806212" y="3938399"/>
            <a:ext cx="1051200" cy="1720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1" name="Line 27"/>
          <p:cNvSpPr>
            <a:spLocks noChangeShapeType="1"/>
          </p:cNvSpPr>
          <p:nvPr/>
        </p:nvSpPr>
        <p:spPr bwMode="auto">
          <a:xfrm>
            <a:off x="1358213" y="4060800"/>
            <a:ext cx="741600" cy="1706399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2" name="Line 28"/>
          <p:cNvSpPr>
            <a:spLocks noChangeShapeType="1"/>
          </p:cNvSpPr>
          <p:nvPr/>
        </p:nvSpPr>
        <p:spPr bwMode="auto">
          <a:xfrm flipH="1">
            <a:off x="2128612" y="4046400"/>
            <a:ext cx="662400" cy="16992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6" name="Line 29"/>
          <p:cNvSpPr>
            <a:spLocks noChangeShapeType="1"/>
          </p:cNvSpPr>
          <p:nvPr/>
        </p:nvSpPr>
        <p:spPr bwMode="auto">
          <a:xfrm flipV="1">
            <a:off x="2128612" y="4968001"/>
            <a:ext cx="1605599" cy="79199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7" name="Line 30"/>
          <p:cNvSpPr>
            <a:spLocks noChangeShapeType="1"/>
          </p:cNvSpPr>
          <p:nvPr/>
        </p:nvSpPr>
        <p:spPr bwMode="auto">
          <a:xfrm flipV="1">
            <a:off x="1372612" y="3074400"/>
            <a:ext cx="2484000" cy="971999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8" name="Line 31"/>
          <p:cNvSpPr>
            <a:spLocks noChangeShapeType="1"/>
          </p:cNvSpPr>
          <p:nvPr/>
        </p:nvSpPr>
        <p:spPr bwMode="auto">
          <a:xfrm flipH="1">
            <a:off x="3755813" y="3096001"/>
            <a:ext cx="86400" cy="18720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0" name="Line 33"/>
          <p:cNvSpPr>
            <a:spLocks noChangeShapeType="1"/>
          </p:cNvSpPr>
          <p:nvPr/>
        </p:nvSpPr>
        <p:spPr bwMode="auto">
          <a:xfrm flipV="1">
            <a:off x="2812612" y="3067198"/>
            <a:ext cx="1036799" cy="950401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3806213" y="5666400"/>
            <a:ext cx="1267200" cy="792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>
            <a:off x="3856612" y="3067201"/>
            <a:ext cx="986400" cy="8496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>
            <a:off x="3748613" y="4982400"/>
            <a:ext cx="57600" cy="662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825" name="Oval 38"/>
          <p:cNvSpPr>
            <a:spLocks noChangeArrowheads="1"/>
          </p:cNvSpPr>
          <p:nvPr/>
        </p:nvSpPr>
        <p:spPr bwMode="auto">
          <a:xfrm>
            <a:off x="2996510" y="4897852"/>
            <a:ext cx="1537332" cy="1408386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Oval 40"/>
          <p:cNvSpPr>
            <a:spLocks noChangeArrowheads="1"/>
          </p:cNvSpPr>
          <p:nvPr/>
        </p:nvSpPr>
        <p:spPr bwMode="auto">
          <a:xfrm>
            <a:off x="834637" y="4604722"/>
            <a:ext cx="2522186" cy="2159616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Oval 41"/>
          <p:cNvSpPr>
            <a:spLocks noChangeArrowheads="1"/>
          </p:cNvSpPr>
          <p:nvPr/>
        </p:nvSpPr>
        <p:spPr bwMode="auto">
          <a:xfrm>
            <a:off x="4293634" y="5128265"/>
            <a:ext cx="1345166" cy="1272047"/>
          </a:xfrm>
          <a:prstGeom prst="ellips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Oval 42"/>
          <p:cNvSpPr>
            <a:spLocks noChangeArrowheads="1"/>
          </p:cNvSpPr>
          <p:nvPr/>
        </p:nvSpPr>
        <p:spPr bwMode="auto">
          <a:xfrm>
            <a:off x="4005385" y="3164978"/>
            <a:ext cx="1537332" cy="1408386"/>
          </a:xfrm>
          <a:prstGeom prst="ellips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Oval 43"/>
          <p:cNvSpPr>
            <a:spLocks noChangeArrowheads="1"/>
          </p:cNvSpPr>
          <p:nvPr/>
        </p:nvSpPr>
        <p:spPr bwMode="auto">
          <a:xfrm>
            <a:off x="330200" y="2903206"/>
            <a:ext cx="2305998" cy="2290502"/>
          </a:xfrm>
          <a:prstGeom prst="ellips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Oval 44"/>
          <p:cNvSpPr>
            <a:spLocks noChangeArrowheads="1"/>
          </p:cNvSpPr>
          <p:nvPr/>
        </p:nvSpPr>
        <p:spPr bwMode="auto">
          <a:xfrm>
            <a:off x="2564136" y="4015736"/>
            <a:ext cx="2330019" cy="1851489"/>
          </a:xfrm>
          <a:prstGeom prst="ellips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Oval 45"/>
          <p:cNvSpPr>
            <a:spLocks noChangeArrowheads="1"/>
          </p:cNvSpPr>
          <p:nvPr/>
        </p:nvSpPr>
        <p:spPr bwMode="auto">
          <a:xfrm>
            <a:off x="1699386" y="3099535"/>
            <a:ext cx="2089811" cy="1832401"/>
          </a:xfrm>
          <a:prstGeom prst="ellips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Oval 46"/>
          <p:cNvSpPr>
            <a:spLocks noChangeArrowheads="1"/>
          </p:cNvSpPr>
          <p:nvPr/>
        </p:nvSpPr>
        <p:spPr bwMode="auto">
          <a:xfrm>
            <a:off x="3068573" y="2379663"/>
            <a:ext cx="1537332" cy="1408386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Oval 50"/>
          <p:cNvSpPr>
            <a:spLocks noChangeArrowheads="1"/>
          </p:cNvSpPr>
          <p:nvPr/>
        </p:nvSpPr>
        <p:spPr bwMode="auto">
          <a:xfrm>
            <a:off x="2752026" y="3982100"/>
            <a:ext cx="96091" cy="91312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Oval 51"/>
          <p:cNvSpPr>
            <a:spLocks noChangeArrowheads="1"/>
          </p:cNvSpPr>
          <p:nvPr/>
        </p:nvSpPr>
        <p:spPr bwMode="auto">
          <a:xfrm>
            <a:off x="1325265" y="4008022"/>
            <a:ext cx="96091" cy="91312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Oval 53"/>
          <p:cNvSpPr>
            <a:spLocks noChangeArrowheads="1"/>
          </p:cNvSpPr>
          <p:nvPr/>
        </p:nvSpPr>
        <p:spPr bwMode="auto">
          <a:xfrm>
            <a:off x="5012621" y="5714222"/>
            <a:ext cx="96091" cy="91312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Oval 54"/>
          <p:cNvSpPr>
            <a:spLocks noChangeArrowheads="1"/>
          </p:cNvSpPr>
          <p:nvPr/>
        </p:nvSpPr>
        <p:spPr bwMode="auto">
          <a:xfrm>
            <a:off x="3689734" y="4925926"/>
            <a:ext cx="96091" cy="91312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Oval 55"/>
          <p:cNvSpPr>
            <a:spLocks noChangeArrowheads="1"/>
          </p:cNvSpPr>
          <p:nvPr/>
        </p:nvSpPr>
        <p:spPr bwMode="auto">
          <a:xfrm>
            <a:off x="4805119" y="3889944"/>
            <a:ext cx="96091" cy="91312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Oval 57"/>
          <p:cNvSpPr>
            <a:spLocks noChangeArrowheads="1"/>
          </p:cNvSpPr>
          <p:nvPr/>
        </p:nvSpPr>
        <p:spPr bwMode="auto">
          <a:xfrm>
            <a:off x="2052250" y="5728382"/>
            <a:ext cx="96128" cy="91321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Oval 58"/>
          <p:cNvSpPr>
            <a:spLocks noChangeArrowheads="1"/>
          </p:cNvSpPr>
          <p:nvPr/>
        </p:nvSpPr>
        <p:spPr bwMode="auto">
          <a:xfrm>
            <a:off x="3755805" y="5621338"/>
            <a:ext cx="96128" cy="91321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Oval 60"/>
          <p:cNvSpPr>
            <a:spLocks noChangeArrowheads="1"/>
          </p:cNvSpPr>
          <p:nvPr/>
        </p:nvSpPr>
        <p:spPr bwMode="auto">
          <a:xfrm>
            <a:off x="3803869" y="3033138"/>
            <a:ext cx="96128" cy="91321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73" y="1123359"/>
            <a:ext cx="5175885" cy="85153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48" y="2454743"/>
            <a:ext cx="3851910" cy="232410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98" y="152401"/>
            <a:ext cx="2949702" cy="2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50" grpId="0" animBg="1"/>
      <p:bldP spid="51" grpId="0" animBg="1"/>
      <p:bldP spid="52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33825" grpId="0" animBg="1"/>
      <p:bldP spid="33827" grpId="0" animBg="1"/>
      <p:bldP spid="33828" grpId="0" animBg="1"/>
      <p:bldP spid="33829" grpId="0" animBg="1"/>
      <p:bldP spid="33830" grpId="0" animBg="1"/>
      <p:bldP spid="33831" grpId="0" animBg="1"/>
      <p:bldP spid="33832" grpId="0" animBg="1"/>
      <p:bldP spid="33833" grpId="0" animBg="1"/>
      <p:bldP spid="33819" grpId="0" animBg="1"/>
      <p:bldP spid="33820" grpId="0" animBg="1"/>
      <p:bldP spid="33822" grpId="0" animBg="1"/>
      <p:bldP spid="33823" grpId="0" animBg="1"/>
      <p:bldP spid="33824" grpId="0" animBg="1"/>
      <p:bldP spid="33815" grpId="0" animBg="1"/>
      <p:bldP spid="33816" grpId="0" animBg="1"/>
      <p:bldP spid="338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381000" y="1371600"/>
            <a:ext cx="8382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2090738" y="1828800"/>
            <a:ext cx="54530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Image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98" y="152401"/>
            <a:ext cx="2949702" cy="258699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63614"/>
            <a:ext cx="2179320" cy="203263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09602"/>
            <a:ext cx="2650807" cy="2032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3211639"/>
            <a:ext cx="5555742" cy="293561"/>
          </a:xfrm>
          <a:prstGeom prst="rect">
            <a:avLst/>
          </a:prstGeom>
        </p:spPr>
      </p:pic>
      <p:pic>
        <p:nvPicPr>
          <p:cNvPr id="46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420688" y="2608263"/>
            <a:ext cx="23225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Oval 15"/>
          <p:cNvSpPr>
            <a:spLocks noChangeArrowheads="1"/>
          </p:cNvSpPr>
          <p:nvPr/>
        </p:nvSpPr>
        <p:spPr bwMode="auto">
          <a:xfrm>
            <a:off x="3707743" y="4267200"/>
            <a:ext cx="1468598" cy="1361293"/>
          </a:xfrm>
          <a:prstGeom prst="ellips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02" y="3810000"/>
            <a:ext cx="213741" cy="192786"/>
          </a:xfrm>
          <a:prstGeom prst="rect">
            <a:avLst/>
          </a:prstGeom>
        </p:spPr>
      </p:pic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2725461" y="4378451"/>
            <a:ext cx="1468598" cy="136129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>
            <a:softEdge rad="0"/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4779802" y="4378451"/>
            <a:ext cx="1468598" cy="1361293"/>
          </a:xfrm>
          <a:prstGeom prst="ellipse">
            <a:avLst/>
          </a:pr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09" y="4105656"/>
            <a:ext cx="325755" cy="21717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36" y="4214241"/>
            <a:ext cx="657225" cy="217170"/>
          </a:xfrm>
          <a:prstGeom prst="rect">
            <a:avLst/>
          </a:prstGeom>
        </p:spPr>
      </p:pic>
      <p:pic>
        <p:nvPicPr>
          <p:cNvPr id="59" name="Picture 47" descr="addin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357000" y="6215062"/>
            <a:ext cx="510381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084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5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81000" y="152400"/>
            <a:ext cx="84645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620713" y="1905000"/>
            <a:ext cx="46640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52400" y="1096963"/>
            <a:ext cx="7615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 descr="addin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09600" y="2590800"/>
            <a:ext cx="21907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2" descr="addin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661988" y="4367213"/>
            <a:ext cx="10001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1079500" y="3373438"/>
            <a:ext cx="7108825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" y="5230813"/>
            <a:ext cx="7616190" cy="3314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12" y="5861844"/>
            <a:ext cx="2014728" cy="20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4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53" y="152400"/>
            <a:ext cx="4376547" cy="25869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447800"/>
            <a:ext cx="1219581" cy="20116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1684"/>
            <a:ext cx="6661594" cy="25565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1" y="2642045"/>
            <a:ext cx="8501443" cy="25355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63555"/>
            <a:ext cx="1389316" cy="20535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722304"/>
            <a:ext cx="7698867" cy="25355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1" y="5383149"/>
            <a:ext cx="6303264" cy="25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53" y="152400"/>
            <a:ext cx="4376547" cy="2586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29384"/>
            <a:ext cx="2278380" cy="2042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23718"/>
            <a:ext cx="7822692" cy="66065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16" y="4316349"/>
            <a:ext cx="7022020" cy="25565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6" y="3097149"/>
            <a:ext cx="7820406" cy="65608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10200"/>
            <a:ext cx="5285232" cy="278892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1981200" y="5953775"/>
            <a:ext cx="54530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773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53" y="152400"/>
            <a:ext cx="4376547" cy="2586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5285232" cy="278892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981200" y="1610375"/>
            <a:ext cx="54530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20" y="3173730"/>
            <a:ext cx="7675816" cy="25565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22" y="3859530"/>
            <a:ext cx="6257163" cy="25565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120384"/>
            <a:ext cx="2278380" cy="2042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606415"/>
            <a:ext cx="8641080" cy="32918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41545"/>
            <a:ext cx="8060436" cy="3314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87930"/>
            <a:ext cx="5488686" cy="30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5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48038" y="3021013"/>
            <a:ext cx="213836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50730" y="1791310"/>
            <a:ext cx="2900675" cy="3299245"/>
            <a:chOff x="533400" y="914400"/>
            <a:chExt cx="4153662" cy="4724400"/>
          </a:xfrm>
        </p:grpSpPr>
        <p:grpSp>
          <p:nvGrpSpPr>
            <p:cNvPr id="53" name="Group 52"/>
            <p:cNvGrpSpPr/>
            <p:nvPr/>
          </p:nvGrpSpPr>
          <p:grpSpPr>
            <a:xfrm>
              <a:off x="685800" y="1444685"/>
              <a:ext cx="3613879" cy="4189751"/>
              <a:chOff x="685800" y="1479966"/>
              <a:chExt cx="3613879" cy="4189751"/>
            </a:xfrm>
          </p:grpSpPr>
          <p:cxnSp>
            <p:nvCxnSpPr>
              <p:cNvPr id="4" name="Straight Connector 3"/>
              <p:cNvCxnSpPr/>
              <p:nvPr/>
            </p:nvCxnSpPr>
            <p:spPr bwMode="auto">
              <a:xfrm>
                <a:off x="2324100" y="2033353"/>
                <a:ext cx="114300" cy="1427813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5" name="Straight Connector 4"/>
              <p:cNvCxnSpPr/>
              <p:nvPr/>
            </p:nvCxnSpPr>
            <p:spPr bwMode="auto">
              <a:xfrm flipH="1">
                <a:off x="1028700" y="2747884"/>
                <a:ext cx="1066800" cy="256082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 flipH="1">
                <a:off x="1866900" y="3330002"/>
                <a:ext cx="342900" cy="1125511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>
                <a:off x="3445239" y="1732613"/>
                <a:ext cx="228600" cy="106680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flipH="1">
                <a:off x="3086100" y="3003966"/>
                <a:ext cx="685800" cy="76200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flipH="1">
                <a:off x="1104900" y="1479966"/>
                <a:ext cx="2057400" cy="83820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 flipH="1">
                <a:off x="2857500" y="2033353"/>
                <a:ext cx="457200" cy="38100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876300" y="3765966"/>
                <a:ext cx="190500" cy="463446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flipV="1">
                <a:off x="2343616" y="4876487"/>
                <a:ext cx="1313984" cy="3372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2544263" y="2971487"/>
                <a:ext cx="685800" cy="190500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685800" y="2318166"/>
                <a:ext cx="381000" cy="410043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flipV="1">
                <a:off x="1962150" y="4146966"/>
                <a:ext cx="582113" cy="1522751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1459667" y="3461166"/>
                <a:ext cx="502483" cy="190500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flipH="1">
                <a:off x="3559539" y="2557384"/>
                <a:ext cx="740140" cy="1898129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2394991" y="3718965"/>
                <a:ext cx="381000" cy="410043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1963241" y="2919959"/>
                <a:ext cx="381000" cy="410043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2544263" y="2523187"/>
                <a:ext cx="1385346" cy="44830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838200" y="4326534"/>
                <a:ext cx="723900" cy="128979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H="1">
                <a:off x="3314700" y="3461166"/>
                <a:ext cx="457201" cy="95250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3230064" y="2875925"/>
                <a:ext cx="84636" cy="509041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</p:grpSp>
        <p:cxnSp>
          <p:nvCxnSpPr>
            <p:cNvPr id="25" name="Straight Connector 24"/>
            <p:cNvCxnSpPr/>
            <p:nvPr/>
          </p:nvCxnSpPr>
          <p:spPr bwMode="auto">
            <a:xfrm>
              <a:off x="2979213" y="3557494"/>
              <a:ext cx="1327338" cy="7620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1690279" y="4481411"/>
              <a:ext cx="1698423" cy="783297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1530878" y="3888706"/>
              <a:ext cx="1631422" cy="746364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2012813" y="2665737"/>
              <a:ext cx="1469488" cy="496104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2109277" y="1951830"/>
              <a:ext cx="1758888" cy="445604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745079" y="3771104"/>
              <a:ext cx="2243642" cy="191304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  <p:grpSp>
          <p:nvGrpSpPr>
            <p:cNvPr id="2" name="Group 1"/>
            <p:cNvGrpSpPr/>
            <p:nvPr/>
          </p:nvGrpSpPr>
          <p:grpSpPr>
            <a:xfrm>
              <a:off x="682628" y="1449048"/>
              <a:ext cx="3613879" cy="4189752"/>
              <a:chOff x="5156388" y="719818"/>
              <a:chExt cx="3613879" cy="4189751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>
                <a:off x="6794688" y="1273205"/>
                <a:ext cx="114300" cy="1427813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H="1">
                <a:off x="5499288" y="1987736"/>
                <a:ext cx="1066800" cy="256082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H="1">
                <a:off x="6337488" y="2569854"/>
                <a:ext cx="342900" cy="1125511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7915827" y="972465"/>
                <a:ext cx="228600" cy="106680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flipH="1">
                <a:off x="7556688" y="2243818"/>
                <a:ext cx="685800" cy="76200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flipH="1">
                <a:off x="5575488" y="719818"/>
                <a:ext cx="2057400" cy="83820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flipH="1">
                <a:off x="7328088" y="1273205"/>
                <a:ext cx="457200" cy="38100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5346888" y="3005818"/>
                <a:ext cx="190500" cy="463446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flipV="1">
                <a:off x="6814204" y="4116339"/>
                <a:ext cx="1313984" cy="337279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7014851" y="2211339"/>
                <a:ext cx="685800" cy="190500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5156388" y="1558018"/>
                <a:ext cx="381000" cy="410043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6432738" y="3386818"/>
                <a:ext cx="582113" cy="1522751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5930255" y="2701018"/>
                <a:ext cx="502483" cy="190500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flipH="1">
                <a:off x="8030127" y="1797236"/>
                <a:ext cx="740140" cy="1898129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>
                <a:off x="6865579" y="2958817"/>
                <a:ext cx="381000" cy="410043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>
                <a:off x="6433829" y="2159811"/>
                <a:ext cx="381000" cy="410043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>
                <a:off x="7014851" y="1763039"/>
                <a:ext cx="1385346" cy="44830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flipV="1">
                <a:off x="5308788" y="3566386"/>
                <a:ext cx="723900" cy="128979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 flipH="1">
                <a:off x="7785288" y="2701018"/>
                <a:ext cx="457201" cy="95250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>
                <a:off x="7700652" y="2115777"/>
                <a:ext cx="84636" cy="509041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</p:grpSp>
        <p:pic>
          <p:nvPicPr>
            <p:cNvPr id="57" name="Image 5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914400"/>
              <a:ext cx="4153662" cy="269748"/>
            </a:xfrm>
            <a:prstGeom prst="rect">
              <a:avLst/>
            </a:prstGeom>
          </p:spPr>
        </p:pic>
      </p:grpSp>
      <p:grpSp>
        <p:nvGrpSpPr>
          <p:cNvPr id="30" name="Groupe 29"/>
          <p:cNvGrpSpPr/>
          <p:nvPr/>
        </p:nvGrpSpPr>
        <p:grpSpPr>
          <a:xfrm>
            <a:off x="3124200" y="1782210"/>
            <a:ext cx="2737838" cy="2916916"/>
            <a:chOff x="4953000" y="910712"/>
            <a:chExt cx="3976268" cy="4236349"/>
          </a:xfrm>
        </p:grpSpPr>
        <p:grpSp>
          <p:nvGrpSpPr>
            <p:cNvPr id="115" name="Group 114"/>
            <p:cNvGrpSpPr/>
            <p:nvPr/>
          </p:nvGrpSpPr>
          <p:grpSpPr>
            <a:xfrm>
              <a:off x="5941805" y="2022861"/>
              <a:ext cx="2717038" cy="2455322"/>
              <a:chOff x="5952432" y="2362631"/>
              <a:chExt cx="2717038" cy="2455322"/>
            </a:xfrm>
          </p:grpSpPr>
          <p:sp>
            <p:nvSpPr>
              <p:cNvPr id="116" name="Oval 50"/>
              <p:cNvSpPr>
                <a:spLocks noChangeArrowheads="1"/>
              </p:cNvSpPr>
              <p:nvPr/>
            </p:nvSpPr>
            <p:spPr bwMode="auto">
              <a:xfrm>
                <a:off x="7247973" y="2839056"/>
                <a:ext cx="71975" cy="73864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Oval 51"/>
              <p:cNvSpPr>
                <a:spLocks noChangeArrowheads="1"/>
              </p:cNvSpPr>
              <p:nvPr/>
            </p:nvSpPr>
            <p:spPr bwMode="auto">
              <a:xfrm>
                <a:off x="6330298" y="3209479"/>
                <a:ext cx="71975" cy="73864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52"/>
              <p:cNvSpPr>
                <a:spLocks noChangeArrowheads="1"/>
              </p:cNvSpPr>
              <p:nvPr/>
            </p:nvSpPr>
            <p:spPr bwMode="auto">
              <a:xfrm>
                <a:off x="5952432" y="4003243"/>
                <a:ext cx="71975" cy="73864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53"/>
              <p:cNvSpPr>
                <a:spLocks noChangeArrowheads="1"/>
              </p:cNvSpPr>
              <p:nvPr/>
            </p:nvSpPr>
            <p:spPr bwMode="auto">
              <a:xfrm>
                <a:off x="7086031" y="4426583"/>
                <a:ext cx="71975" cy="73864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54"/>
              <p:cNvSpPr>
                <a:spLocks noChangeArrowheads="1"/>
              </p:cNvSpPr>
              <p:nvPr/>
            </p:nvSpPr>
            <p:spPr bwMode="auto">
              <a:xfrm>
                <a:off x="8597495" y="4744089"/>
                <a:ext cx="71975" cy="73864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55"/>
              <p:cNvSpPr>
                <a:spLocks noChangeArrowheads="1"/>
              </p:cNvSpPr>
              <p:nvPr/>
            </p:nvSpPr>
            <p:spPr bwMode="auto">
              <a:xfrm>
                <a:off x="8111667" y="3579902"/>
                <a:ext cx="71975" cy="73864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57"/>
              <p:cNvSpPr>
                <a:spLocks noChangeArrowheads="1"/>
              </p:cNvSpPr>
              <p:nvPr/>
            </p:nvSpPr>
            <p:spPr bwMode="auto">
              <a:xfrm>
                <a:off x="6384066" y="3791547"/>
                <a:ext cx="72002" cy="73871"/>
              </a:xfrm>
              <a:prstGeom prst="ellipse">
                <a:avLst/>
              </a:prstGeom>
              <a:solidFill>
                <a:srgbClr val="0066FF"/>
              </a:solidFill>
              <a:ln w="127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58"/>
              <p:cNvSpPr>
                <a:spLocks noChangeArrowheads="1"/>
              </p:cNvSpPr>
              <p:nvPr/>
            </p:nvSpPr>
            <p:spPr bwMode="auto">
              <a:xfrm>
                <a:off x="8004118" y="4479544"/>
                <a:ext cx="72002" cy="73871"/>
              </a:xfrm>
              <a:prstGeom prst="ellipse">
                <a:avLst/>
              </a:prstGeom>
              <a:solidFill>
                <a:srgbClr val="0066FF"/>
              </a:solidFill>
              <a:ln w="127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59"/>
              <p:cNvSpPr>
                <a:spLocks noChangeArrowheads="1"/>
              </p:cNvSpPr>
              <p:nvPr/>
            </p:nvSpPr>
            <p:spPr bwMode="auto">
              <a:xfrm>
                <a:off x="7842113" y="3368164"/>
                <a:ext cx="72002" cy="73871"/>
              </a:xfrm>
              <a:prstGeom prst="ellipse">
                <a:avLst/>
              </a:prstGeom>
              <a:solidFill>
                <a:srgbClr val="0066FF"/>
              </a:solidFill>
              <a:ln w="127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Oval 60"/>
              <p:cNvSpPr>
                <a:spLocks noChangeArrowheads="1"/>
              </p:cNvSpPr>
              <p:nvPr/>
            </p:nvSpPr>
            <p:spPr bwMode="auto">
              <a:xfrm>
                <a:off x="7518102" y="2362631"/>
                <a:ext cx="72002" cy="73871"/>
              </a:xfrm>
              <a:prstGeom prst="ellipse">
                <a:avLst/>
              </a:prstGeom>
              <a:solidFill>
                <a:srgbClr val="0066FF"/>
              </a:solidFill>
              <a:ln w="127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" name="Line 48"/>
            <p:cNvSpPr>
              <a:spLocks noChangeShapeType="1"/>
            </p:cNvSpPr>
            <p:nvPr/>
          </p:nvSpPr>
          <p:spPr bwMode="auto">
            <a:xfrm>
              <a:off x="5409605" y="4221781"/>
              <a:ext cx="114151" cy="36983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4953000" y="1600200"/>
              <a:ext cx="3976268" cy="3546861"/>
              <a:chOff x="4980957" y="1938857"/>
              <a:chExt cx="3976268" cy="3546861"/>
            </a:xfrm>
          </p:grpSpPr>
          <p:sp>
            <p:nvSpPr>
              <p:cNvPr id="73" name="Oval 38"/>
              <p:cNvSpPr>
                <a:spLocks noChangeArrowheads="1"/>
              </p:cNvSpPr>
              <p:nvPr/>
            </p:nvSpPr>
            <p:spPr bwMode="auto">
              <a:xfrm>
                <a:off x="6978087" y="3975876"/>
                <a:ext cx="1151499" cy="1139274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40"/>
              <p:cNvSpPr>
                <a:spLocks noChangeArrowheads="1"/>
              </p:cNvSpPr>
              <p:nvPr/>
            </p:nvSpPr>
            <p:spPr bwMode="auto">
              <a:xfrm>
                <a:off x="5358792" y="3738756"/>
                <a:ext cx="1889178" cy="17469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41"/>
              <p:cNvSpPr>
                <a:spLocks noChangeArrowheads="1"/>
              </p:cNvSpPr>
              <p:nvPr/>
            </p:nvSpPr>
            <p:spPr bwMode="auto">
              <a:xfrm>
                <a:off x="7949664" y="4162262"/>
                <a:ext cx="1007561" cy="1028987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42"/>
              <p:cNvSpPr>
                <a:spLocks noChangeArrowheads="1"/>
              </p:cNvSpPr>
              <p:nvPr/>
            </p:nvSpPr>
            <p:spPr bwMode="auto">
              <a:xfrm>
                <a:off x="7733758" y="2574115"/>
                <a:ext cx="1151499" cy="1139274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43"/>
              <p:cNvSpPr>
                <a:spLocks noChangeArrowheads="1"/>
              </p:cNvSpPr>
              <p:nvPr/>
            </p:nvSpPr>
            <p:spPr bwMode="auto">
              <a:xfrm>
                <a:off x="4980957" y="2362363"/>
                <a:ext cx="1727248" cy="1852837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44"/>
              <p:cNvSpPr>
                <a:spLocks noChangeArrowheads="1"/>
              </p:cNvSpPr>
              <p:nvPr/>
            </p:nvSpPr>
            <p:spPr bwMode="auto">
              <a:xfrm>
                <a:off x="6654228" y="3262313"/>
                <a:ext cx="1745239" cy="1497711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45"/>
              <p:cNvSpPr>
                <a:spLocks noChangeArrowheads="1"/>
              </p:cNvSpPr>
              <p:nvPr/>
            </p:nvSpPr>
            <p:spPr bwMode="auto">
              <a:xfrm>
                <a:off x="6006510" y="2521178"/>
                <a:ext cx="1565318" cy="1482271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46"/>
              <p:cNvSpPr>
                <a:spLocks noChangeArrowheads="1"/>
              </p:cNvSpPr>
              <p:nvPr/>
            </p:nvSpPr>
            <p:spPr bwMode="auto">
              <a:xfrm>
                <a:off x="7032063" y="1938857"/>
                <a:ext cx="1151499" cy="1139274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" name="Image 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910712"/>
              <a:ext cx="3198114" cy="304038"/>
            </a:xfrm>
            <a:prstGeom prst="rect">
              <a:avLst/>
            </a:prstGeom>
          </p:spPr>
        </p:pic>
        <p:grpSp>
          <p:nvGrpSpPr>
            <p:cNvPr id="26" name="Groupe 25"/>
            <p:cNvGrpSpPr/>
            <p:nvPr/>
          </p:nvGrpSpPr>
          <p:grpSpPr>
            <a:xfrm>
              <a:off x="4953000" y="1596976"/>
              <a:ext cx="3976268" cy="3252392"/>
              <a:chOff x="5105400" y="1014808"/>
              <a:chExt cx="3976268" cy="3252392"/>
            </a:xfrm>
          </p:grpSpPr>
          <p:sp>
            <p:nvSpPr>
              <p:cNvPr id="74" name="Oval 41"/>
              <p:cNvSpPr>
                <a:spLocks noChangeArrowheads="1"/>
              </p:cNvSpPr>
              <p:nvPr/>
            </p:nvSpPr>
            <p:spPr bwMode="auto">
              <a:xfrm>
                <a:off x="8074107" y="3238213"/>
                <a:ext cx="1007561" cy="1028987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43"/>
              <p:cNvSpPr>
                <a:spLocks noChangeArrowheads="1"/>
              </p:cNvSpPr>
              <p:nvPr/>
            </p:nvSpPr>
            <p:spPr bwMode="auto">
              <a:xfrm>
                <a:off x="5105400" y="1438314"/>
                <a:ext cx="1727248" cy="1852837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44"/>
              <p:cNvSpPr>
                <a:spLocks noChangeArrowheads="1"/>
              </p:cNvSpPr>
              <p:nvPr/>
            </p:nvSpPr>
            <p:spPr bwMode="auto">
              <a:xfrm>
                <a:off x="6778671" y="2338264"/>
                <a:ext cx="1745239" cy="1497711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46"/>
              <p:cNvSpPr>
                <a:spLocks noChangeArrowheads="1"/>
              </p:cNvSpPr>
              <p:nvPr/>
            </p:nvSpPr>
            <p:spPr bwMode="auto">
              <a:xfrm>
                <a:off x="7156506" y="1014808"/>
                <a:ext cx="1151499" cy="1139274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55" name="Image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6" y="5685854"/>
            <a:ext cx="8629269" cy="280797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7816215" cy="257746"/>
          </a:xfrm>
          <a:prstGeom prst="rect">
            <a:avLst/>
          </a:prstGeom>
        </p:spPr>
      </p:pic>
      <p:pic>
        <p:nvPicPr>
          <p:cNvPr id="89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7000"/>
            <a:ext cx="5184648" cy="261366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6318410" y="1801895"/>
            <a:ext cx="2706419" cy="3102430"/>
            <a:chOff x="6167478" y="1268841"/>
            <a:chExt cx="2806951" cy="3217672"/>
          </a:xfrm>
        </p:grpSpPr>
        <p:sp>
          <p:nvSpPr>
            <p:cNvPr id="87" name="Line 48"/>
            <p:cNvSpPr>
              <a:spLocks noChangeShapeType="1"/>
            </p:cNvSpPr>
            <p:nvPr/>
          </p:nvSpPr>
          <p:spPr bwMode="auto">
            <a:xfrm>
              <a:off x="6486593" y="3651419"/>
              <a:ext cx="78598" cy="25465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7" name="Oval 38"/>
            <p:cNvSpPr>
              <a:spLocks noChangeArrowheads="1"/>
            </p:cNvSpPr>
            <p:nvPr/>
          </p:nvSpPr>
          <p:spPr bwMode="auto">
            <a:xfrm>
              <a:off x="7547313" y="3248922"/>
              <a:ext cx="792858" cy="78444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40"/>
            <p:cNvSpPr>
              <a:spLocks noChangeArrowheads="1"/>
            </p:cNvSpPr>
            <p:nvPr/>
          </p:nvSpPr>
          <p:spPr bwMode="auto">
            <a:xfrm>
              <a:off x="6940281" y="3085654"/>
              <a:ext cx="355933" cy="329139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41"/>
            <p:cNvSpPr>
              <a:spLocks noChangeArrowheads="1"/>
            </p:cNvSpPr>
            <p:nvPr/>
          </p:nvSpPr>
          <p:spPr bwMode="auto">
            <a:xfrm>
              <a:off x="8216287" y="3377257"/>
              <a:ext cx="693751" cy="708504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42"/>
            <p:cNvSpPr>
              <a:spLocks noChangeArrowheads="1"/>
            </p:cNvSpPr>
            <p:nvPr/>
          </p:nvSpPr>
          <p:spPr bwMode="auto">
            <a:xfrm>
              <a:off x="8067626" y="2283747"/>
              <a:ext cx="792858" cy="78444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43"/>
            <p:cNvSpPr>
              <a:spLocks noChangeArrowheads="1"/>
            </p:cNvSpPr>
            <p:nvPr/>
          </p:nvSpPr>
          <p:spPr bwMode="auto">
            <a:xfrm>
              <a:off x="6172200" y="2137946"/>
              <a:ext cx="1189287" cy="127576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44"/>
            <p:cNvSpPr>
              <a:spLocks noChangeArrowheads="1"/>
            </p:cNvSpPr>
            <p:nvPr/>
          </p:nvSpPr>
          <p:spPr bwMode="auto">
            <a:xfrm>
              <a:off x="7324322" y="2757602"/>
              <a:ext cx="1201675" cy="103124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45"/>
            <p:cNvSpPr>
              <a:spLocks noChangeArrowheads="1"/>
            </p:cNvSpPr>
            <p:nvPr/>
          </p:nvSpPr>
          <p:spPr bwMode="auto">
            <a:xfrm>
              <a:off x="6878339" y="2247297"/>
              <a:ext cx="1077791" cy="102061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46"/>
            <p:cNvSpPr>
              <a:spLocks noChangeArrowheads="1"/>
            </p:cNvSpPr>
            <p:nvPr/>
          </p:nvSpPr>
          <p:spPr bwMode="auto">
            <a:xfrm>
              <a:off x="7584478" y="1846343"/>
              <a:ext cx="792858" cy="78444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4" name="Image 5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965" y="1268841"/>
              <a:ext cx="1802032" cy="206591"/>
            </a:xfrm>
            <a:prstGeom prst="rect">
              <a:avLst/>
            </a:prstGeom>
          </p:spPr>
        </p:pic>
        <p:sp>
          <p:nvSpPr>
            <p:cNvPr id="92" name="Oval 41"/>
            <p:cNvSpPr>
              <a:spLocks noChangeArrowheads="1"/>
            </p:cNvSpPr>
            <p:nvPr/>
          </p:nvSpPr>
          <p:spPr bwMode="auto">
            <a:xfrm>
              <a:off x="8216287" y="3375037"/>
              <a:ext cx="693751" cy="708504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43"/>
            <p:cNvSpPr>
              <a:spLocks noChangeArrowheads="1"/>
            </p:cNvSpPr>
            <p:nvPr/>
          </p:nvSpPr>
          <p:spPr bwMode="auto">
            <a:xfrm>
              <a:off x="6172200" y="2135726"/>
              <a:ext cx="1189287" cy="1275762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44"/>
            <p:cNvSpPr>
              <a:spLocks noChangeArrowheads="1"/>
            </p:cNvSpPr>
            <p:nvPr/>
          </p:nvSpPr>
          <p:spPr bwMode="auto">
            <a:xfrm>
              <a:off x="7324322" y="2755382"/>
              <a:ext cx="1201675" cy="1031241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46"/>
            <p:cNvSpPr>
              <a:spLocks noChangeArrowheads="1"/>
            </p:cNvSpPr>
            <p:nvPr/>
          </p:nvSpPr>
          <p:spPr bwMode="auto">
            <a:xfrm>
              <a:off x="7584478" y="1844123"/>
              <a:ext cx="792858" cy="784441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40"/>
            <p:cNvSpPr>
              <a:spLocks noChangeArrowheads="1"/>
            </p:cNvSpPr>
            <p:nvPr/>
          </p:nvSpPr>
          <p:spPr bwMode="auto">
            <a:xfrm>
              <a:off x="6167478" y="3047132"/>
              <a:ext cx="583953" cy="539994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Oval 40"/>
            <p:cNvSpPr>
              <a:spLocks noChangeArrowheads="1"/>
            </p:cNvSpPr>
            <p:nvPr/>
          </p:nvSpPr>
          <p:spPr bwMode="auto">
            <a:xfrm>
              <a:off x="6397530" y="1655946"/>
              <a:ext cx="1300783" cy="120286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Oval 40"/>
            <p:cNvSpPr>
              <a:spLocks noChangeArrowheads="1"/>
            </p:cNvSpPr>
            <p:nvPr/>
          </p:nvSpPr>
          <p:spPr bwMode="auto">
            <a:xfrm>
              <a:off x="7980907" y="1764581"/>
              <a:ext cx="993522" cy="91873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Oval 40"/>
            <p:cNvSpPr>
              <a:spLocks noChangeArrowheads="1"/>
            </p:cNvSpPr>
            <p:nvPr/>
          </p:nvSpPr>
          <p:spPr bwMode="auto">
            <a:xfrm>
              <a:off x="6744139" y="3531404"/>
              <a:ext cx="1032861" cy="955109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9" name="Image 5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9" y="1023546"/>
            <a:ext cx="7631811" cy="25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8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7001"/>
            <a:ext cx="4845939" cy="25869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" y="2769870"/>
            <a:ext cx="1724025" cy="25527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9" y="990600"/>
            <a:ext cx="7405497" cy="25565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1" y="1600200"/>
            <a:ext cx="2135505" cy="25527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2160270"/>
            <a:ext cx="3017520" cy="2552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" y="3316605"/>
            <a:ext cx="3341370" cy="2914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3962400"/>
            <a:ext cx="3752850" cy="25527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53" y="2769870"/>
            <a:ext cx="683133" cy="1948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" y="6191250"/>
            <a:ext cx="3396615" cy="236220"/>
          </a:xfrm>
          <a:prstGeom prst="rect">
            <a:avLst/>
          </a:prstGeom>
        </p:spPr>
      </p:pic>
      <p:sp>
        <p:nvSpPr>
          <p:cNvPr id="22" name="Oval 52"/>
          <p:cNvSpPr>
            <a:spLocks noChangeArrowheads="1"/>
          </p:cNvSpPr>
          <p:nvPr/>
        </p:nvSpPr>
        <p:spPr bwMode="auto">
          <a:xfrm>
            <a:off x="2937292" y="4724400"/>
            <a:ext cx="71975" cy="73864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52"/>
          <p:cNvSpPr>
            <a:spLocks noChangeArrowheads="1"/>
          </p:cNvSpPr>
          <p:nvPr/>
        </p:nvSpPr>
        <p:spPr bwMode="auto">
          <a:xfrm>
            <a:off x="2933084" y="5066113"/>
            <a:ext cx="71975" cy="73864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52"/>
          <p:cNvSpPr>
            <a:spLocks noChangeArrowheads="1"/>
          </p:cNvSpPr>
          <p:nvPr/>
        </p:nvSpPr>
        <p:spPr bwMode="auto">
          <a:xfrm>
            <a:off x="2922876" y="5362762"/>
            <a:ext cx="71975" cy="73864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5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7001"/>
            <a:ext cx="4845939" cy="25869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8" y="685800"/>
            <a:ext cx="8451151" cy="2577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2" y="1219200"/>
            <a:ext cx="3358515" cy="23241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2" y="3501390"/>
            <a:ext cx="2272665" cy="2324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98" y="2457338"/>
            <a:ext cx="1107948" cy="2042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88" y="2462784"/>
            <a:ext cx="1315212" cy="204216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44" y="1647680"/>
            <a:ext cx="5254752" cy="181356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06" y="3980333"/>
            <a:ext cx="5177028" cy="18135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7" y="6400800"/>
            <a:ext cx="3804285" cy="22669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06" y="5217047"/>
            <a:ext cx="6973824" cy="2042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92" y="5461183"/>
            <a:ext cx="1740408" cy="20421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71" y="5757672"/>
            <a:ext cx="3473196" cy="18592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5943600"/>
            <a:ext cx="1714500" cy="20421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78" y="2033417"/>
            <a:ext cx="2154936" cy="2042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71" y="2066235"/>
            <a:ext cx="4282440" cy="20421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06" y="2484790"/>
            <a:ext cx="3461004" cy="18592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66" y="2895600"/>
            <a:ext cx="2377440" cy="18592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06" y="2895600"/>
            <a:ext cx="1834896" cy="204216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727" y="3191634"/>
            <a:ext cx="3214116" cy="20421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66" y="4419600"/>
            <a:ext cx="6233160" cy="21945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57" y="4749737"/>
            <a:ext cx="3364992" cy="204216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749737"/>
            <a:ext cx="2467356" cy="20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7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2359025" y="127000"/>
            <a:ext cx="42703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733425" y="1522413"/>
            <a:ext cx="6272213" cy="2111375"/>
            <a:chOff x="733044" y="1522413"/>
            <a:chExt cx="6273166" cy="2111374"/>
          </a:xfrm>
        </p:grpSpPr>
        <p:sp>
          <p:nvSpPr>
            <p:cNvPr id="19467" name="Text Box 3"/>
            <p:cNvSpPr txBox="1">
              <a:spLocks noChangeArrowheads="1"/>
            </p:cNvSpPr>
            <p:nvPr/>
          </p:nvSpPr>
          <p:spPr bwMode="auto">
            <a:xfrm>
              <a:off x="1531557" y="2501900"/>
              <a:ext cx="18415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pic>
          <p:nvPicPr>
            <p:cNvPr id="19468" name="Picture 1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201358" y="1981200"/>
              <a:ext cx="2812161" cy="255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1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333245" y="2948940"/>
              <a:ext cx="4672965" cy="251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33044" y="1522413"/>
              <a:ext cx="4905756" cy="272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1" name="Picture 61" descr="addin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190244" y="2438400"/>
              <a:ext cx="2190750" cy="2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2" name="Picture 62" descr="addin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266444" y="3352800"/>
              <a:ext cx="100013" cy="2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57200" y="898525"/>
            <a:ext cx="7456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484294" y="5346700"/>
            <a:ext cx="18414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9462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1154103" y="4826000"/>
            <a:ext cx="2812094" cy="2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63" y="5738813"/>
            <a:ext cx="6026658" cy="2535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67213"/>
            <a:ext cx="7939278" cy="306324"/>
          </a:xfrm>
          <a:prstGeom prst="rect">
            <a:avLst/>
          </a:prstGeom>
        </p:spPr>
      </p:pic>
      <p:pic>
        <p:nvPicPr>
          <p:cNvPr id="19465" name="Picture 61" descr="addin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1142989" y="5283200"/>
            <a:ext cx="219069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62" descr="addin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1219187" y="6272213"/>
            <a:ext cx="100011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359025" y="127000"/>
            <a:ext cx="42703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127570"/>
            <a:ext cx="8213026" cy="244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194370"/>
            <a:ext cx="7408926" cy="2440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4" y="3339370"/>
            <a:ext cx="8081010" cy="2420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7" y="4480370"/>
            <a:ext cx="7384923" cy="2440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7" y="5623370"/>
            <a:ext cx="4660582" cy="2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1"/>
            <a:ext cx="7091553" cy="2586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4" y="2285999"/>
            <a:ext cx="2669667" cy="2996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98" y="3765213"/>
            <a:ext cx="4987671" cy="3021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40" y="990600"/>
            <a:ext cx="2134743" cy="2352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17" y="3124200"/>
            <a:ext cx="2030730" cy="2426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600200"/>
            <a:ext cx="2815780" cy="30213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15" y="4434622"/>
            <a:ext cx="5740527" cy="30213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16" y="5184267"/>
            <a:ext cx="5651373" cy="30213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46" y="6015968"/>
            <a:ext cx="6320028" cy="3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5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&#10;$\textsc{Nabil H. Mustafa}$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color{red}{Dominating Set}&#10;\end{document}"/>
  <p:tag name="IGUANATEXSIZE" val="2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S_{i+1}$: Swap a point of $\textcolor{blue}{S}$ in $S_i$ with a point of $\textcolor{red}{OPT}$&#10;\end{document}"/>
  <p:tag name="IGUANATEXSIZE" val="2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Do this $k$ times&#10;&#10;&#10;\end{document}"/>
  <p:tag name="IGUANATEXSIZE" val="2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color}&#10;\pagestyle{empty}&#10;\begin{document}&#10;&#10;\noindent {\bf Show that each step does not decrease cost too much} &#10;\end{document}"/>
  <p:tag name="IGUANATEXSIZE" val="2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Delta(S_{i+1}) \geq c \ \cdot \ \Delta(S_i)$&#10;\end{document}"/>
  <p:tag name="IGUANATEXSIZE" val="2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color}&#10;\pagestyle{empty}&#10;\begin{document}&#10;&#10;\noindent {\bf Problem: structure arbitrary after a few steps} &#10;\end{document}"/>
  <p:tag name="IGUANATEXSIZE" val="2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Longrightarrow \ \ \ \Delta(S_{k} = \textcolor{red}{OPT}) \geq c^k \ \cdot \ \Delta(S_1 = \textcolor{blue}{S})$&#10;\end{document}"/>
  <p:tag name="IGUANATEXSIZE" val="2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&#10;\textcolor{magenta}{Consider case $t=1$}&#10;&#10;\end{document}"/>
  <p:tag name="IGUANATEXSIZE" val="2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End with $S_{k} = \textcolor{red}{OPT}$&#10;\end{document}"/>
  <p:tag name="IGUANATEXSIZE" val="2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s_1$&#10;\end{document}"/>
  <p:tag name="IGUANATEXSIZE" val="2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s_2$&#10;\end{document}"/>
  <p:tag name="IGUANATEXSIZE" val="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color{red}{Independent Set}&#10;\end{document}"/>
  <p:tag name="IGUANATEXSIZE" val="2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s_k$&#10;\end{document}"/>
  <p:tag name="IGUANATEXSIZE" val="2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s_i$&#10;\end{document}"/>
  <p:tag name="IGUANATEXSIZE" val="2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cdot$&#10;\end{document}"/>
  <p:tag name="IGUANATEXSIZE" val="2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cdot$&#10;\end{document}"/>
  <p:tag name="IGUANATEXSIZE" val="2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cdot$&#10;\end{document}"/>
  <p:tag name="IGUANATEXSIZE" val="2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o_1$&#10;\end{document}"/>
  <p:tag name="IGUANATEXSIZE" val="2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s_2$&#10;\end{document}"/>
  <p:tag name="IGUANATEXSIZE" val="2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s_k$&#10;\end{document}"/>
  <p:tag name="IGUANATEXSIZE" val="2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s_i$&#10;\end{document}"/>
  <p:tag name="IGUANATEXSIZE" val="2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cdot$&#10;\end{document}"/>
  <p:tag name="IGUANATEXSIZE" val="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color{red}{Set Cover}&#10;\end{document}"/>
  <p:tag name="IGUANATEXSIZE" val="2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cdot$&#10;\end{document}"/>
  <p:tag name="IGUANATEXSIZE" val="2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cdot$&#10;\end{document}"/>
  <p:tag name="IGUANATEXSIZE" val="2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o_1$&#10;\end{document}"/>
  <p:tag name="IGUANATEXSIZE" val="2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o_2$&#10;\end{document}"/>
  <p:tag name="IGUANATEXSIZE" val="2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s_k$&#10;\end{document}"/>
  <p:tag name="IGUANATEXSIZE" val="2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s_i$&#10;\end{document}"/>
  <p:tag name="IGUANATEXSIZE" val="2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cdot$&#10;\end{document}"/>
  <p:tag name="IGUANATEXSIZE" val="2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cdot$&#10;\end{document}"/>
  <p:tag name="IGUANATEXSIZE" val="2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cdot$&#10;\end{document}"/>
  <p:tag name="IGUANATEXSIZE" val="2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o_1$&#10;\end{document}"/>
  <p:tag name="IGUANATEXSIZE" val="2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Fundamental optimization problems are hard}}&#10;&#10;&#10;&#10;\end{document}"/>
  <p:tag name="IGUANATEXSIZE" val="2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o_2$&#10;\end{document}"/>
  <p:tag name="IGUANATEXSIZE" val="2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o_k$&#10;\end{document}"/>
  <p:tag name="IGUANATEXSIZE" val="2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o_i$&#10;\end{document}"/>
  <p:tag name="IGUANATEXSIZE" val="2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cdot$&#10;\end{document}"/>
  <p:tag name="IGUANATEXSIZE" val="2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cdot$&#10;\end{document}"/>
  <p:tag name="IGUANATEXSIZE" val="2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cdot$&#10;\end{document}"/>
  <p:tag name="IGUANATEXSIZE" val="2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$k$-Median Problem}}&#10;&#10;&#10;\end{document}"/>
  <p:tag name="IGUANATEXSIZE" val="2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color}&#10;\pagestyle{empty}&#10;\begin{document}&#10;&#10;\noindent {\bf The clever idea:} do swaps in parallel&#10;\end{document}"/>
  <p:tag name="IGUANATEXSIZE" val="2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Pair up points in \textcolor{red}{$OPT$} with points in \textcolor{blue}{$S$}&#10;\end{document}"/>
  <p:tag name="IGUANATEXSIZE" val="2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{ s_1, o_1 \}, \ \ \  \{s_2, o_2\}, \ \ \ \ldots, \ \ \ \{ s_k, o_k \}$&#10;\end{document}"/>
  <p:tag name="IGUANATEXSIZE" val="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n^{1-\epsilon} \cdot \textcolor{red}{OPT}$&#10;\end{document}"/>
  <p:tag name="IGUANATEXSIZE" val="2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Consider swapping $s_i$ with $o_i$ in $\textcolor{blue}{S}$&#10;\end{document}"/>
  <p:tag name="IGUANATEXSIZE" val="2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to get $\textcolor{blue}{S} \cup \{o_i\} \setminus \{s_i\}$&#10;\end{document}"/>
  <p:tag name="IGUANATEXSIZE" val="2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Delta \Big( \ \textcolor{blue}{S} \cup \{o_i\} \setminus \{s_i\}\ \Big) \ \ \geq \ \ \Delta(\textcolor{blue}{S})$&#10;&#10;&#10;\end{document}"/>
  <p:tag name="IGUANATEXSIZE" val="2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Do this for each $i$ and then sum up the inequalities&#10;\end{document}"/>
  <p:tag name="IGUANATEXSIZE" val="2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Delta \Big( \ \textcolor{blue}{S} \cup \{o_i\} \setminus \{s_i\}\ \Big) \ \ \geq \ \ k \cdot \Delta(\textcolor{blue}{S})$&#10;&#10;&#10;\end{document}"/>
  <p:tag name="IGUANATEXSIZE" val="2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$\sum_{i=1}^k$$&#10;&#10;&#10;\end{document}"/>
  <p:tag name="IGUANATEXSIZE" val="2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This gives an upper-bound for $\Delta(\textcolor{blue}{S})$ in terms of $\Delta(\textcolor{red}{OPT})$&#10;\end{document}"/>
  <p:tag name="IGUANATEXSIZE" val="2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$\textsc{F}\Big(\Delta(\textcolor{blue}{S}), \Delta(\textcolor{red}{OPT})\Big) \ \  \geq \ \ $$&#10;&#10;&#10;\end{document}"/>
  <p:tag name="IGUANATEXSIZE" val="2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Local Search for Geometric Problems}}&#10;&#10;&#10;&#10;\end{document}"/>
  <p:tag name="IGUANATEXSIZE" val="2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{$k$-means clustering}&#10;\end{document}"/>
  <p:tag name="IGUANATEXSIZE" val="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log n \cdot \textcolor{red}{OPT}$&#10;\end{document}"/>
  <p:tag name="IGUANATEXSIZE" val="2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{Hitting sets for intersection graphs}&#10;\end{document}"/>
  <p:tag name="IGUANATEXSIZE" val="2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\textcolor[rgb]{0.9, 0.2, 0.1}{Distance-based}&#10;\end{document}"/>
  <p:tag name="IGUANATEXSIZE" val="2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\textcolor[rgb]{0.9, 0.2, 0.1}{Combinatorial}&#10;\end{document}"/>
  <p:tag name="IGUANATEXSIZE" val="2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{$k$-median clustering}&#10;\end{document}"/>
  <p:tag name="IGUANATEXSIZE" val="2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{Independent sets for intersection graphs}&#10;\end{document}"/>
  <p:tag name="IGUANATEXSIZE" val="2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{Dominating sets for intersection graphs}&#10;\end{document}"/>
  <p:tag name="IGUANATEXSIZE" val="2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\textcolor[rgb]{0.9, 0.2, 0.1}{Local-search works $\implies$ underlying locality}&#10;\end{document}"/>
  <p:tag name="IGUANATEXSIZE" val="2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Local Search for Geometric Problems}}&#10;&#10;&#10;&#10;\end{document}"/>
  <p:tag name="IGUANATEXSIZE" val="2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{$k$-means clustering}&#10;\end{document}"/>
  <p:tag name="IGUANATEXSIZE" val="2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{Hitting sets for intersection graphs}&#10;\end{document}"/>
  <p:tag name="IGUANATEXSIZE" val="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Problems are \textbf{NP-hard} for natural geometric objects (even unit disks)&#10;\end{document}"/>
  <p:tag name="IGUANATEXSIZE" val="2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\textcolor[rgb]{0.9, 0.2, 0.1}{Distance-based}&#10;\end{document}"/>
  <p:tag name="IGUANATEXSIZE" val="2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\textcolor[rgb]{0.9, 0.2, 0.1}{Combinatorial}&#10;\end{document}"/>
  <p:tag name="IGUANATEXSIZE" val="2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{$k$-median clustering}&#10;\end{document}"/>
  <p:tag name="IGUANATEXSIZE" val="2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{Independent sets for intersection graphs}&#10;\end{document}"/>
  <p:tag name="IGUANATEXSIZE" val="2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{Dominating sets for intersection graphs}&#10;\end{document}"/>
  <p:tag name="IGUANATEXSIZE" val="2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\textcolor[rgb]{0.9, 0.2, 0.1}{Local-search works $\implies$ underlying locality}&#10;\end{document}"/>
  <p:tag name="IGUANATEXSIZE" val="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\textbf{PTAS, Euclidean}&#10;\end{document}"/>
  <p:tag name="IGUANATEXSIZE" val="2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0,.6,0.6}{[Cohan-Addad, Mathieu]}&#10;&#10;&#10;\end{document}"/>
  <p:tag name="IGUANATEXSIZE" val="1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Independent Set for Non-Piercing Rectangles}}&#10;&#10;&#10;&#10;&#10;\end{document}"/>
  <p:tag name="IGUANATEXSIZE" val="2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color{red}{Problem:} Compute the largest independent set in the intersection graph \\ of a given set $\mathcal{R}$ &#10;of $n$ non-piercing axis-parallel rectangles. &#10;&#10;&#10;\end{document}"/>
  <p:tag name="IGUANATEXSIZE" val="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Geometric patterns and structural constraints in geometric data &#10;\end{document}"/>
  <p:tag name="IGUANATEXSIZE" val="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Independent Set for Non-Piercing Rectangles}}&#10;&#10;&#10;&#10;&#10;\end{document}"/>
  <p:tag name="IGUANATEXSIZE" val="2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color{red}{Problem:} Compute the largest independent set in the intersection graph \\ of a given set $\mathcal{R}$ &#10;of $n$ non-piercing axis-parallel rectangles. &#10;&#10;&#10;\end{document}"/>
  <p:tag name="IGUANATEXSIZE" val="2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Independent Set for Non-Piercing Rectangles}}&#10;&#10;&#10;&#10;&#10;\end{document}"/>
  <p:tag name="IGUANATEXSIZE" val="2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Independent Set for Non-Piercing Rectangles}}&#10;&#10;&#10;&#10;&#10;\end{document}"/>
  <p:tag name="IGUANATEXSIZE" val="2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textcolor[rgb]{0,0.5,0.8}{Start with any independent set $S \subseteq \mathcal{R}$}&#10;&#10;&#10;\end{document}"/>
  <p:tag name="IGUANATEXSIZE" val="2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&#10;\noindent {\bf Independent Set Algorithm  \ \ \ $(k=2)$}&#10;&#10;\end{document}"/>
  <p:tag name="IGUANATEXSIZE" val="2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8}{While (possible) \{}&#10;\end{document}"/>
  <p:tag name="IGUANATEXSIZE" val="2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8}{\}}&#10;\end{document}"/>
  <p:tag name="IGUANATEXSIZE" val="2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9}{\it Replace a set of $\leq 2$ rectangles in $S$ with&#10; larger number of \\ rectangles while maintaining $S$ to be an independent set}&#10;\end{document}"/>
  <p:tag name="IGUANATEXSIZE" val="2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Independent Set for Non-Piercing Rectangles}}&#10;&#10;&#10;&#10;&#10;\end{document}"/>
  <p:tag name="IGUANATEXSIZE" val="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Approximations in Geometry}}&#10;&#10;&#10;&#10;\end{document}"/>
  <p:tag name="IGUANATEXSIZE" val="2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textcolor[rgb]{0,0.5,0.8}{Start with any independent set $S \subseteq \mathcal{R}$}&#10;&#10;&#10;\end{document}"/>
  <p:tag name="IGUANATEXSIZE" val="2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&#10;\noindent {\bf Independent Set Algorithm  \ \ \ $(k=2)$}&#10;&#10;\end{document}"/>
  <p:tag name="IGUANATEXSIZE" val="2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8}{While (possible) \{}&#10;\end{document}"/>
  <p:tag name="IGUANATEXSIZE" val="2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8}{\}}&#10;\end{document}"/>
  <p:tag name="IGUANATEXSIZE" val="2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9}{\it Replace a set of $\leq 2$ rectangles in $S$ with&#10; larger number of \\ rectangles while maintaining $S$ to be an independent set}&#10;\end{document}"/>
  <p:tag name="IGUANATEXSIZE" val="2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cdot$&#10;\end{document}"/>
  <p:tag name="IGUANATEXSIZE" val="6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cdot$&#10;\end{document}"/>
  <p:tag name="IGUANATEXSIZE" val="6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cdot$&#10;\end{document}"/>
  <p:tag name="IGUANATEXSIZE" val="6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k+1$&#10;\end{document}"/>
  <p:tag name="IGUANATEXSIZE" val="2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1$ billion trillion gazillion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Graphs derived from intersection patterns of geometric objects&#10;\end{document}"/>
  <p:tag name="IGUANATEXSIZE" val="2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\textcolor{red}{Theorem:} &#10;$S$ is a constant-factor approximation, i.e., $|S| \geq \frac{|\textsc{OPT}|}{11}$&#10;\end{document}"/>
  <p:tag name="IGUANATEXSIZE" val="2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Independent Set for Non-Piercing Rectangles}}&#10;&#10;&#10;&#10;&#10;\end{document}"/>
  <p:tag name="IGUANATEXSIZE" val="2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$o \in \textsc{OPT}$&#10;\end{document}"/>
  <p:tag name="IGUANATEXSIZE" val="2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$s \in S$&#10;\end{document}"/>
  <p:tag name="IGUANATEXSIZE" val="2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Assign $o$ to $s$&#10;\end{document}"/>
  <p:tag name="IGUANATEXSIZE" val="2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Each $s$ receives $\leq 1$ &#10;\end{document}"/>
  <p:tag name="IGUANATEXSIZE" val="2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(otherwise 2-1 improvement)&#10;\end{document}"/>
  <p:tag name="IGUANATEXSIZE" val="2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$o \in \textsc{OPT}$&#10;\end{document}"/>
  <p:tag name="IGUANATEXSIZE" val="2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$s  \in S$&#10;\end{document}"/>
  <p:tag name="IGUANATEXSIZE" val="2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\textcolor{blue}{$o \in \textsc{OPT}$ intersects $1$ rect. in $S$}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\textcolor{blue}{The Local Search Technique for Geometric Algorithms}&#10;\end{document}"/>
  <p:tag name="IGUANATEXSIZE" val="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bf{Dominating Set}&#10;\end{document}"/>
  <p:tag name="IGUANATEXSIZE" val="2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\textcolor{blue}{$o \in \textsc{OPT}$ contains corner of rect. in $S$}&#10;\end{document}"/>
  <p:tag name="IGUANATEXSIZE" val="2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Assign $o$ to $s$&#10;\end{document}"/>
  <p:tag name="IGUANATEXSIZE" val="2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Each $s$ receives $\leq 4$&#10;\end{document}"/>
  <p:tag name="IGUANATEXSIZE" val="2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Each rectangle of $S$ gets at most $5$ assignments. &#10;&#10;\end{document}"/>
  <p:tag name="IGUANATEXSIZE" val="2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So total number of assigned rectangles of $\textsc{OPT}$: $\leq 5 |S|$&#10;&#10;&#10;\end{document}"/>
  <p:tag name="IGUANATEXSIZE" val="2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$o' \in OPT$&#10;\end{document}"/>
  <p:tag name="IGUANATEXSIZE" val="2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Independent Set for Non-Piercing Rectangles}}&#10;&#10;&#10;&#10;&#10;\end{document}"/>
  <p:tag name="IGUANATEXSIZE" val="2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\textcolor{blue}{$o \in \textsc{OPT}$ intersects $0$ rect. in $S$}&#10;\end{document}"/>
  <p:tag name="IGUANATEXSIZE" val="2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\textcolor{blue}{$o \in \textsc{OPT}$ intersects $1$ rect. in $S$}&#10;\end{document}"/>
  <p:tag name="IGUANATEXSIZE" val="2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\textcolor{blue}{$o \in \textsc{OPT}$ contains corner of rect. in $S$}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bf{Set-cover/Hitting-set}&#10;\end{document}"/>
  <p:tag name="IGUANATEXSIZE" val="2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\textcolor{blue}{Any remaining rectangles in $\textsc{OPT}$}&#10;\end{document}"/>
  <p:tag name="IGUANATEXSIZE" val="2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Independent Set for Non-Piercing Rectangles}}&#10;&#10;&#10;&#10;&#10;\end{document}"/>
  <p:tag name="IGUANATEXSIZE" val="2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Each remaining rectangle of $\textsc{OPT}$ intersects exactly $2$ rectangles of $S$&#10;&#10;&#10;\end{document}"/>
  <p:tag name="IGUANATEXSIZE" val="2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So total number of remaining rectangles of $\textsc{OPT}$ = $|E| \leq 6|S|$&#10;&#10;&#10;\end{document}"/>
  <p:tag name="IGUANATEXSIZE" val="2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Therefore, $| \textsc{OPT}| \leq 5|S| + 6|S| = 11 |S|$&#10;&#10;&#10;\end{document}"/>
  <p:tag name="IGUANATEXSIZE" val="2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color{red}{Planar Graph!}&#10;&#10;&#10;\end{document}"/>
  <p:tag name="IGUANATEXSIZE" val="2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color}&#10;\pagestyle{empty}&#10;\begin{document}&#10;\textcolor[rgb]{0.3,0.2,0.6}{\textsc{Minimum Hitting Set Problem}}&#10;&#10;&#10;&#10;\end{document}"/>
  <p:tag name="IGUANATEXSIZE" val="2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color}&#10;\pagestyle{empty}&#10;\begin{document}&#10;&#10;\noindent {\bf Given:} A set of geometric objects and a set of points\\&#10;\\&#10;{\bf Task:}\ Find smallest subset of the points that&#10;`hit' all objects&#10;&#10;&#10;\end{document}"/>
  <p:tag name="IGUANATEXSIZE" val="2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color}&#10;\pagestyle{empty}&#10;\begin{document}&#10;&#10;{\it Example:}&#10;&#10;&#10;\end{document}"/>
  <p:tag name="IGUANATEXSIZE" val="2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&#10;\noindent Geometric set cover, hitting set are basic problems \\(very well-studied)&#10;\end{document}"/>
  <p:tag name="IGUANATEXSIZE" val="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bf{Maximum Independent Set}&#10;\end{document}"/>
  <p:tag name="IGUANATEXSIZE" val="2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&#10;\noindent Series of papers which led to $38$-factor approximation&#10;\end{document}"/>
  <p:tag name="IGUANATEXSIZE" val="2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&#10;\noindent \textcolor{blue}{Bronniman-Goodrich, Matousek-Welzl-Seidel, Carmi-Katz-Lev-Tov, ...}&#10;\end{document}"/>
  <p:tag name="IGUANATEXSIZE" val="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color}&#10;\pagestyle{empty}&#10;\begin{document}&#10;\textcolor[rgb]{0.3,0.2,0.6}{\textsc{Minimum Hitting Set Problem}}&#10;&#10;&#10;&#10;\end{document}"/>
  <p:tag name="IGUANATEXSIZE" val="2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&#10;\noindent   {\bf Given}: $m$ disks and $n$ points in the plane\\\medskip&#10;{\bf Task:} Find smallest subset of the points that hit all disks.&#10;\end{document}"/>
  <p:tag name="IGUANATEXSIZE" val="2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textcolor[rgb]{0,0.5,0.8}{Start with any hitting set $S$}&#10;&#10;&#10;\end{document}"/>
  <p:tag name="IGUANATEXSIZE" val="2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9}{\it Replace a set of $\leq k$ points with&#10; fewer points \\while maintaining $S$ to be a hitting set}&#10;\end{document}"/>
  <p:tag name="IGUANATEXSIZE" val="2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&#10;\noindent   {\bf Hitting Set Algorithm}\ \ \ ($k$ : fixed parameter)&#10;&#10;\end{document}"/>
  <p:tag name="IGUANATEXSIZE" val="2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8}{While (possible) \{}&#10;\end{document}"/>
  <p:tag name="IGUANATEXSIZE" val="2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8}{\}}&#10;\end{document}"/>
  <p:tag name="IGUANATEXSIZE" val="2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\textcolor{red}{Theorem:} &#10;$S$ gives a good approximation, i.e., $|S| \leq (1+\frac{c}{\sqrt{k}}) \cdot |\textsc{OPT}|$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Approximation Algorithms}}&#10;&#10;&#10;&#10;\end{document}"/>
  <p:tag name="IGUANATEXSIZE" val="2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&#10;\textcolor{blue}{$S$} : \ \ \ \ \ Vertices corresponding to points in $S$&#10;&#10;\end{document}"/>
  <p:tag name="IGUANATEXSIZE" val="2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&#10;\textcolor{red}{$\textsc{OPT}$} : Vertices corresponding to points in $\textsc{OPT}$&#10;&#10;\end{document}"/>
  <p:tag name="IGUANATEXSIZE" val="2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color}&#10;\pagestyle{empty}&#10;\begin{document}&#10;\textcolor[rgb]{0.3,0.2,0.6}{\textsc{Minimum Hitting Set Problem}}&#10;&#10;&#10;&#10;\end{document}"/>
  <p:tag name="IGUANATEXSIZE" val="2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&#10;\noindent Construct a planar graph so \\ that the vertices in&#10;any \\ disk induce a connected subgraph&#10;\end{document}"/>
  <p:tag name="IGUANATEXSIZE" val="2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&#10;\noindent Remove all red-red \\ and blue-blue edges&#10;\end{document}"/>
  <p:tag name="IGUANATEXSIZE" val="2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&#10;\textcolor{blue}{$S$} : \ \ \ \ \ Vertices corresponding to points in $S$&#10;&#10;\end{document}"/>
  <p:tag name="IGUANATEXSIZE" val="2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&#10;\textcolor{red}{$\textsc{OPT}$} : Vertices corresponding to points in $\textsc{OPT}$&#10;&#10;\end{document}"/>
  <p:tag name="IGUANATEXSIZE" val="2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&#10;{\bf \textsc{Claim:}} There exists a bipartite planar graph on \textcolor{red}{$\textsc{OPT}$}&#10; $\cup$ \textcolor{blue}{$S$} s.t.&#10;\end{document}"/>
  <p:tag name="IGUANATEXSIZE" val="2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$|\text{Neighbors}(S')| \geq |S'|\ \ \ \ \forall S'\subseteq S$\  s.t.\  $|S'| \leq k$&#10;\end{document}"/>
  <p:tag name="IGUANATEXSIZE" val="2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color}&#10;\pagestyle{empty}&#10;\begin{document}&#10;\textcolor[rgb]{0.3,0.2,0.6}{\textsc{Minimum Hitting Set Problem}}&#10;&#10;&#10;&#10;\end{document}"/>
  <p:tag name="IGUANATEXSIZE" val="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color{blue}{ constant -- $O(1)$}&#10;\end{document}"/>
  <p:tag name="IGUANATEXSIZE" val="2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&#10;\noindent Construct a planar graph so \\ that the vertices in&#10;any \\ disk induce a connected subgraph&#10;\end{document}"/>
  <p:tag name="IGUANATEXSIZE" val="2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&#10;\noindent Remove all red-red \\ and blue-blue edges&#10;\end{document}"/>
  <p:tag name="IGUANATEXSIZE" val="2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color}&#10;\pagestyle{empty}&#10;\begin{document}&#10;\textcolor[rgb]{0.3,0.2,0.6}{\textsc{Minimum Hitting Set Problem}}&#10;&#10;&#10;&#10;\end{document}"/>
  <p:tag name="IGUANATEXSIZE" val="2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textcolor{red}{$(S \setminus S') \cup \text{Neighbors}(S')$ is a hitting set}&#10;&#10;\end{document}"/>
  <p:tag name="IGUANATEXSIZE" val="2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&#10;Each disk contains a red-blue edge.&#10;\end{document}"/>
  <p:tag name="IGUANATEXSIZE" val="2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$|\text{Neighbors}(S')| \geq |S'|\ \ \ \ \forall S'\subseteq S$\  s.t.\  $|S'| \leq k$&#10;\end{document}"/>
  <p:tag name="IGUANATEXSIZE" val="2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Assume false for $S'$&#10;\end{document}"/>
  <p:tag name="IGUANATEXSIZE" val="2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A contradiction&#10;\end{document}"/>
  <p:tag name="IGUANATEXSIZE" val="2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color}&#10;\pagestyle{empty}&#10;\begin{document}&#10;\textcolor[rgb]{0.3,0.2,0.6}{\textsc{Minimum Hitting Set Problem}}&#10;&#10;&#10;&#10;\end{document}"/>
  <p:tag name="IGUANATEXSIZE" val="2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&#10;\noindent \textcolor{blue}{{\bf Lemma:} If $G=(B,R, E)$ is a bipartite planar graph s.t.\\&#10;for all $B' \subseteq B$ of size $\leq k$, $|\text{Neighbors}(B')| \geq |B'|$ then\\}&#10;&#10;&#10;\end{document}"/>
  <p:tag name="IGUANATEXSIZE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Typical approximation ratios for polynomial-time algorithms&#10;\end{document}"/>
  <p:tag name="IGUANATEXSIZE" val="2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&#10;\textcolor{blue}{$|B| \leq (1+{c \over \sqrt{k}})|R|$}&#10;&#10;\end{document}"/>
  <p:tag name="IGUANATEXSIZE" val="2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$|\text{Neighbors}(S')| \geq |S'|\ \ \ \ \forall S'\subseteq S$\  s.t.\  $|S'| \leq k$&#10;\end{document}"/>
  <p:tag name="IGUANATEXSIZE" val="2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And so we get: \textcolor{red}{$|S| \leq (1+{c \over \sqrt{k}})|\textsc{OPT}|$}&#10;&#10;\end{document}"/>
  <p:tag name="IGUANATEXSIZE" val="2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\textcolor{blue}{[M., Ray 2010]}&#10;&#10;\end{document}"/>
  <p:tag name="IGUANATEXSIZE" val="1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color}&#10;\pagestyle{empty}&#10;\begin{document}&#10;\textcolor[rgb]{0.3,0.2,0.6}{\textsc{Minimum Hitting Set Problem}}&#10;&#10;&#10;&#10;\end{document}"/>
  <p:tag name="IGUANATEXSIZE" val="2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&#10;\noindent \textcolor{blue}{{\bf Lemma:} If $G=(B,R, E)$ is a bipartite planar graph s.t.\\&#10;for all $B' \subseteq B$ of size $\leq k$, $|\text{Neighbors}(B')| \geq |B'|$ then\\}&#10;&#10;&#10;\end{document}"/>
  <p:tag name="IGUANATEXSIZE" val="2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&#10;\textcolor{blue}{$|B| \leq (1+{c \over \sqrt{k}})|R|$}&#10;&#10;\end{document}"/>
  <p:tag name="IGUANATEXSIZE" val="2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$G = (R,B,E), \ \ n = |R|+|B|$&#10;\end{document}"/>
  <p:tag name="IGUANATEXSIZE" val="2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cdot$&#10;\end{document}"/>
  <p:tag name="IGUANATEXSIZE" val="2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cdot$&#10;\end{document}"/>
  <p:tag name="IGUANATEXSIZE" val="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color{blue}{polynomial -- $O(n^{\epsilon})$}&#10;\end{document}"/>
  <p:tag name="IGUANATEXSIZE" val="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\cdot$&#10;\end{document}"/>
  <p:tag name="IGUANATEXSIZE" val="2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$|X| = \frac{n}{\sqrt{r}}$&#10;\end{document}"/>
  <p:tag name="IGUANATEXSIZE" val="2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$|V_1| = r$&#10;\end{document}"/>
  <p:tag name="IGUANATEXSIZE" val="2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$|V_2| = r$&#10;\end{document}"/>
  <p:tag name="IGUANATEXSIZE" val="2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$|V_{n/r}| = r$&#10;\end{document}"/>
  <p:tag name="IGUANATEXSIZE" val="2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$\sqrt{r}$&#10;\end{document}"/>
  <p:tag name="IGUANATEXSIZE" val="2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$B_1$&#10;\end{document}"/>
  <p:tag name="IGUANATEXSIZE" val="2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$B_2$&#10;\end{document}"/>
  <p:tag name="IGUANATEXSIZE" val="2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$B_{n/r}$&#10;\end{document}"/>
  <p:tag name="IGUANATEXSIZE" val="2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$R_1$&#10;\end{document}"/>
  <p:tag name="IGUANATEXSIZE" val="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color{blue}{polylogarithmic -- $O(\log^c n)$}&#10;\end{document}"/>
  <p:tag name="IGUANATEXSIZE" val="2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$R_2$&#10;\end{document}"/>
  <p:tag name="IGUANATEXSIZE" val="2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$R_{n/r}$&#10;\end{document}"/>
  <p:tag name="IGUANATEXSIZE" val="2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$R_i$&#10;\end{document}"/>
  <p:tag name="IGUANATEXSIZE" val="2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$B_i$&#10;\end{document}"/>
  <p:tag name="IGUANATEXSIZE" val="2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$|B_i| \leq |R_i| + \sqrt{r} $&#10;\end{document}"/>
  <p:tag name="IGUANATEXSIZE" val="2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Apply Theorem with $r = k$&#10;\end{document}"/>
  <p:tag name="IGUANATEXSIZE" val="2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$|B| \leq \sum |B_i| + |X|$&#10;\end{document}"/>
  <p:tag name="IGUANATEXSIZE" val="2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$\leq \sum (|R_i| + \sqrt{r}) + |X|$&#10;\end{document}"/>
  <p:tag name="IGUANATEXSIZE" val="2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$\leq |R| + 2\cdot n/\sqrt{r}$&#10;\end{document}"/>
  <p:tag name="IGUANATEXSIZE" val="2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$|B| \leq |R| + 2\cdot (|R|+|B|)/\sqrt{r}$&#10;\end{document}"/>
  <p:tag name="IGUANATEXSIZE" val="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color{blue}{ PTAS -- $(1+\epsilon)$ in time $n^{f(1/\epsilon)}$}&#10;\end{document}"/>
  <p:tag name="IGUANATEXSIZE" val="2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Dominating Sets}}&#10;&#10;&#10;&#10;&#10;\end{document}"/>
  <p:tag name="IGUANATEXSIZE" val="2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textcolor[rgb]{0,0.5,0.8}{Start with any dominating set $S \subseteq \mathcal{D}$}&#10;&#10;&#10;\end{document}"/>
  <p:tag name="IGUANATEXSIZE" val="2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&#10;\noindent {\bf Dominating Set Algorithm  \ \ \ $k$: Fixed parameter}&#10;&#10;\end{document}"/>
  <p:tag name="IGUANATEXSIZE" val="2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8}{While (possible) \{}&#10;\end{document}"/>
  <p:tag name="IGUANATEXSIZE" val="2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8}{\}}&#10;\end{document}"/>
  <p:tag name="IGUANATEXSIZE" val="2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9}{\it Replace a set of $\leq k$ disks in $S$ with&#10;smaller set of \\ disks while maintaining $S$ to be a dominating set}&#10;\end{document}"/>
  <p:tag name="IGUANATEXSIZE" val="2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\textcolor{red}{Theorem:} &#10;$S$ gives a good approximation, i.e., $|S| \leq (1+\frac{c}{\sqrt{k}}) \cdot |\textsc{OPT}|$&#10;\end{document}"/>
  <p:tag name="IGUANATEXSIZE" val="2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&#10;\textcolor{blue}{$S$} : \ \ \ \ \ Disks of $S$&#10;&#10;\end{document}"/>
  <p:tag name="IGUANATEXSIZE" val="2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&#10;\textcolor{red}{$\textsc{OPT}$} : Disks of $\textsc{OPT}$&#10;&#10;\end{document}"/>
  <p:tag name="IGUANATEXSIZE" val="2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&#10;\noindent Construct a planar graph on &#10;\textcolor{red}{OPT} $\cup$ \textcolor{red}{S} so that \\ &#10;for any disk $D \in \mathcal{D}$, there exists a $\textcolor{blue}{D_S} \in \textcolor{blue}{S}$\\&#10;and $\textcolor{red}{D_{OPT}} \in \textcolor{red}{OPT}$ s.t.&#10;$(\textcolor{blue}{D_S}, \textcolor{red}{D_{OPT}})$ is an edge.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color{blue}{FPTAS -- $(1+\epsilon)$ in time $f(1/\epsilon) n^c$}&#10;\end{document}"/>
  <p:tag name="IGUANATEXSIZE" val="2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&#10;\noindent Dual of Voronoi Diagram for Disks&#10;\end{document}"/>
  <p:tag name="IGUANATEXSIZE" val="2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Dominating Sets}}&#10;&#10;&#10;&#10;&#10;\end{document}"/>
  <p:tag name="IGUANATEXSIZE" val="2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&#10;{\bf \textsc{Claim:}} There exists a bipartite planar graph on \textcolor{red}{$\textsc{OPT}$}&#10; $\cup$ \textcolor{blue}{$S$} s.t.&#10;\end{document}"/>
  <p:tag name="IGUANATEXSIZE" val="2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$|\text{Neighbors}(S')| \geq |S'|\ \ \ \ \forall S'\subseteq S$\  s.t.\  $|S'| \leq k$&#10;\end{document}"/>
  <p:tag name="IGUANATEXSIZE" val="2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Dominating Sets}}&#10;&#10;&#10;&#10;&#10;\end{document}"/>
  <p:tag name="IGUANATEXSIZE" val="2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&#10;\textcolor{blue}{$S$} : \ \ \ \ \ Disks of $S$&#10;&#10;\end{document}"/>
  <p:tag name="IGUANATEXSIZE" val="2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&#10;\textcolor{red}{$\textsc{OPT}$} : Disks of $\textsc{OPT}$&#10;&#10;\end{document}"/>
  <p:tag name="IGUANATEXSIZE" val="2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textcolor{red}{$(S \setminus S') \cup \text{Neighbors}(S')$&#10; is a dominating set}&#10;&#10;\end{document}"/>
  <p:tag name="IGUANATEXSIZE" val="2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Assume false for $S'$&#10;\end{document}"/>
  <p:tag name="IGUANATEXSIZE" val="2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\noindent $D$&#10;\end{document}"/>
  <p:tag name="IGUANATEXSIZE" val="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&#10;$\textcolor{red}{\textsc{Universit\'e Paris-Est, LIGM, ESIEE}}$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bf{APX}&#10;\end{document}"/>
  <p:tag name="IGUANATEXSIZE" val="2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&#10;\noindent  &#10;$\textcolor{blue}{D_S}$&#10;\end{document}"/>
  <p:tag name="IGUANATEXSIZE" val="2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&#10;\noindent  &#10; $\textcolor{red}{D_{OPT}}$  &#10;\end{document}"/>
  <p:tag name="IGUANATEXSIZE" val="2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And so we get: \textcolor{red}{$|S| \leq (1+{c \over \sqrt{k}})|\textsc{OPT}|$}&#10;&#10;\end{document}"/>
  <p:tag name="IGUANATEXSIZE" val="2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Independent Set for Non-Piercing Rectangles}}&#10;&#10;&#10;&#10;&#10;\end{document}"/>
  <p:tag name="IGUANATEXSIZE" val="2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textcolor[rgb]{0,0.5,0.8}{Start with any independent set $S \subseteq \mathcal{R}$}&#10;&#10;&#10;\end{document}"/>
  <p:tag name="IGUANATEXSIZE" val="2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&#10;\noindent {\bf Independent Set Algorithm  \ \ \ $k$: Fixed parameter}&#10;&#10;\end{document}"/>
  <p:tag name="IGUANATEXSIZE" val="2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8}{While (possible) \{}&#10;\end{document}"/>
  <p:tag name="IGUANATEXSIZE" val="2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8}{\}}&#10;\end{document}"/>
  <p:tag name="IGUANATEXSIZE" val="2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9}{\it Replace a set of $\leq k$ rectangles in $S$ with&#10; larger number of \\ rectangles while maintaining $S$ to be an independent set}&#10;\end{document}"/>
  <p:tag name="IGUANATEXSIZE" val="2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\textcolor{red}{Theorem:} &#10;$S$ gives a good approximation, i.e., $|S| \geq (1-\frac{c}{\sqrt{k}}) \cdot |\textsc{OPT}|$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color{blue}{something that actually works!}&#10;\end{document}"/>
  <p:tag name="IGUANATEXSIZE" val="2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\textcolor{blue}{[Chan, Har-Peled 2010]}&#10;&#10;\end{document}"/>
  <p:tag name="IGUANATEXSIZE" val="1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Improving Local-Search}}&#10;&#10;&#10;&#10;&#10;\end{document}"/>
  <p:tag name="IGUANATEXSIZE" val="2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Bad news:&#10;\end{document}"/>
  <p:tag name="IGUANATEXSIZE" val="2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constants in the separator theorem affect running time&#10;\end{document}"/>
  <p:tag name="IGUANATEXSIZE" val="2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naive implementation is practically infeasible, even for low values of $k$&#10;\end{document}"/>
  <p:tag name="IGUANATEXSIZE" val="2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Good news:&#10;\end{document}"/>
  <p:tag name="IGUANATEXSIZE" val="2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analysis of local-search virtually same across different problems&#10;\end{document}"/>
  <p:tag name="IGUANATEXSIZE" val="2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a common study of locally-expanding planar graphs &#10;\end{document}"/>
  <p:tag name="IGUANATEXSIZE" val="2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Improving Local-Search}}&#10;&#10;&#10;&#10;&#10;\end{document}"/>
  <p:tag name="IGUANATEXSIZE" val="2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\textcolor{blue}{[Bus, Garg, M., Ray 2014]}&#10;&#10;\end{document}"/>
  <p:tag name="IGUANATEXSIZE" val="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Approximation Algorithms}}&#10;&#10;&#10;&#10;\end{document}"/>
  <p:tag name="IGUANATEXSIZE" val="2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&#10;{\bf \textsc{Claim:}} For all these problems, a $(3,2)$-local &#10;search gives a \\ $8$-approximation. This is tight.&#10;\end{document}"/>
  <p:tag name="IGUANATEXSIZE" val="2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independent set, dominating set, set cover, hitting set, $\ldots$&#10;\end{document}"/>
  <p:tag name="IGUANATEXSIZE" val="2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&#10;{\bf \textsc{Claim:}} For all these problems, a $(4,3)$-local &#10;search gives a \\ $5$-approximation.&#10;\end{document}"/>
  <p:tag name="IGUANATEXSIZE" val="2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&#10;bipartite planar graph on \textcolor{red}{$\textsc{OPT}$}&#10; $\cup$ \textcolor{blue}{$S$} s.t.&#10;\end{document}"/>
  <p:tag name="IGUANATEXSIZE" val="2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$|\text{Neighbors}(S')| \geq |S'|\ \ \ \ \forall S'\subseteq S$\  s.t.\  $|S'| \leq k$&#10;\end{document}"/>
  <p:tag name="IGUANATEXSIZE" val="2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Improving Local-Search}}&#10;&#10;&#10;&#10;&#10;\end{document}"/>
  <p:tag name="IGUANATEXSIZE" val="2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&#10;bipartite planar graph on \textcolor{red}{$\textsc{OPT}$}&#10; $\cup$ \textcolor{blue}{$S$} s.t.&#10;\end{document}"/>
  <p:tag name="IGUANATEXSIZE" val="2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$|\text{Neighbors}(S')| \geq |S'|\ \ \ \ \forall S'\subseteq S$\  s.t.\  $|S'| \leq k$&#10;\end{document}"/>
  <p:tag name="IGUANATEXSIZE" val="2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counting shows cannot be too many vertices of $S$ of degree $\geq 3$&#10;\end{document}"/>
  <p:tag name="IGUANATEXSIZE" val="2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charging scheme to count the degree $2$ vertices of $S$&#10;\end{document}"/>
  <p:tag name="IGUANATEXSIZE" val="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Some general techniques for getting provably good quality algorithms&#10;\end{document}"/>
  <p:tag name="IGUANATEXSIZE" val="2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\textcolor{blue}{[Bus, Garg, M., Ray 2014]}&#10;&#10;\end{document}"/>
  <p:tag name="IGUANATEXSIZE" val="1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&#10;{\bf \textsc{Claim:}} A $(3,2)$ search gives a $8$-approximation in time $O(n^{2.33})$.&#10;\end{document}"/>
  <p:tag name="IGUANATEXSIZE" val="2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&#10;Naive algorithm for $(3,2)$ local-search takes time $O(n^7)$ time&#10;\end{document}"/>
  <p:tag name="IGUANATEXSIZE" val="2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&#10;Goal: upper-bound $|\textcolor{red}{S}|$ in terms &#10;of $|\textcolor{blue}{OPT}|$&#10;\end{document}"/>
  <p:tag name="IGUANATEXSIZE" val="2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\textcolor[rgb]{0.9, 0.2, 0.1}{Thank you}&#10;\end{document}"/>
  <p:tag name="IGUANATEXSIZE" val="3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color{blue}{partitioning into sub-problems}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color{blue}{LP-based algorithms}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0,.6,0.6}{[Arora, 1997]}&#10;&#10;&#10;\end{document}"/>
  <p:tag name="IGUANATEXSIZE" val="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0,.6,0.6}{[Mitchell, 1998]}&#10;&#10;&#10;\end{document}"/>
  <p:tag name="IGUANATEXSIZE" val="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bf{divide-and-conquer using structural decompositions}&#10;\end{document}"/>
  <p:tag name="IGUANATEXSIZE" val="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bf{solve LPs, and then round to get integral solutions}&#10;\end{document}"/>
  <p:tag name="IGUANATEXSIZE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Jointly: Norbert Bus, Shashwat Garg, Saurabh Ray&#10;\end{document}"/>
  <p:tag name="IGUANATEXSIZE" val="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color{blue}{\textbf{Local-search based algorithms}}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recent: near-linear   algorithms for approximate geometric packing/covering LPs&#10;\end{document}"/>
  <p:tag name="IGUANATEXSIZE" val="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0,.6,0.6}{[Agarwal-Pan, 2014]}&#10;&#10;&#10;\end{document}"/>
  <p:tag name="IGUANATEXSIZE" val="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recent: improved methods for rounding&#10;\end{document}"/>
  <p:tag name="IGUANATEXSIZE" val="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\textcolor{blue}{[Bus, M., Ray 2014]}&#10;&#10;\end{document}"/>
  <p:tag name="IGUANATEXSIZE" val="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0,.6,0.6}{[Hochbaum-Maass, 1985]}&#10;&#10;&#10;\end{document}"/>
  <p:tag name="IGUANATEXSIZE" val="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`shifting strategy' for packing/covering problems&#10;\end{document}"/>
  <p:tag name="IGUANATEXSIZE" val="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randomly perturbed quadtrees for TSP&#10;\end{document}"/>
  <p:tag name="IGUANATEXSIZE" val="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separator-based algorithms&#10;\end{document}"/>
  <p:tag name="IGUANATEXSIZE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0,.6,0.6}{[Lipton-Tarjan, 1977]}&#10;&#10;&#10;\end{document}"/>
  <p:tag name="IGUANATEXSIZE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$n$ vertices&#10;\end{document}"/>
  <p:tag name="IGUANATEXSIZE" val="2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0,.6,0.6}{[Miller-Teng-Thurston-Vavasis, 1997]}&#10;&#10;&#10;\end{document}"/>
  <p:tag name="IGUANATEXSIZE" val="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more powerful, but generally large $O(1)$ approximations in &#10;$\Omega(n^2)$ time&#10;\end{document}"/>
  <p:tag name="IGUANATEXSIZE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0,.6,0.6}{[Chan-Grant-Konemann-Sharpe, 2012]}&#10;&#10;&#10;\end{document}"/>
  <p:tag name="IGUANATEXSIZE" val="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0,.6,0.6}{[Bronniman-Goodrich, 1995]}&#10;&#10;&#10;\end{document}"/>
  <p:tag name="IGUANATEXSIZE" val="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Local-Search Paradigm}}&#10;&#10;&#10;&#10;\end{document}"/>
  <p:tag name="IGUANATEXSIZE" val="2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Start with any solution. Try to locally improve current solution.&#10;&#10;&#10;\end{document}"/>
  <p:tag name="IGUANATEXSIZE" val="2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textcolor[rgb]{0,0.5,0.8}{Start with any solution}&#10;&#10;&#10;\end{document}"/>
  <p:tag name="IGUANATEXSIZE" val="2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9}{\it Improve current solution by local steps of radius $t$}&#10;\end{document}"/>
  <p:tag name="IGUANATEXSIZE" val="2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&#10;\noindent   {\bf Generic Local Search Algorithm}\ \ \ ($t$ : fixed parameter)&#10;&#10;\end{document}"/>
  <p:tag name="IGUANATEXSIZE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8}{While (possible) \{}&#10;\end{document}"/>
  <p:tag name="IGUANATEXSIZE" val="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Some basic optimization problems}}&#10;&#10;&#10;&#10;\end{document}"/>
  <p:tag name="IGUANATEXSIZE" val="2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8}{\}}&#10;\end{document}"/>
  <p:tag name="IGUANATEXSIZE" val="2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textcolor[rgb]{0,0.5,0.8}{Start with any solution}&#10;&#10;&#10;\end{document}"/>
  <p:tag name="IGUANATEXSIZE" val="2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9}{\it Improve current solution by local steps}&#10;\end{document}"/>
  <p:tag name="IGUANATEXSIZE" val="2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&#10;\noindent   {\bf Generic Local Search Algorithm}&#10;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8}{While (possible) \{}&#10;\end{document}"/>
  <p:tag name="IGUANATEXSIZE" val="2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8}{\}}&#10;\end{document}"/>
  <p:tag name="IGUANATEXSIZE" val="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Local-Search Paradigm}}&#10;&#10;&#10;&#10;\end{document}"/>
  <p:tag name="IGUANATEXSIZE" val="2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This is a type of a ``greedy'' algorithm, applying to NP-hard problems.&#10;\end{document}"/>
  <p:tag name="IGUANATEXSIZE" val="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Typically not a good idea, as can get stuck on a local optimum.&#10;&#10;&#10;\end{document}"/>
  <p:tag name="IGUANATEXSIZE" val="2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Especially for abstract problems, often easy to find counter-examples.&#10;&#10;\end{document}"/>
  <p:tag name="IGUANATEXSIZE" val="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sc{\textbf{packing}}&#10;\end{document}"/>
  <p:tag name="IGUANATEXSIZE" val="1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Geometric problems, on the other hand, have a lot of structure!&#10;&#10;\end{document}"/>
  <p:tag name="IGUANATEXSIZE" val="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However, how to analyze the algorithm?&#10;&#10;\end{document}"/>
  <p:tag name="IGUANATEXSIZE" val="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Local Search for Geometric Problems}}&#10;&#10;&#10;&#10;\end{document}"/>
  <p:tag name="IGUANATEXSIZE" val="2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{$k$-means clustering}&#10;\end{document}"/>
  <p:tag name="IGUANATEXSIZE" val="2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{Hitting sets for intersection graphs}&#10;\end{document}"/>
  <p:tag name="IGUANATEXSIZE" val="2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\textcolor[rgb]{0.9, 0.2, 0.1}{Distance-based}&#10;\end{document}"/>
  <p:tag name="IGUANATEXSIZE" val="2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\textcolor[rgb]{0.9, 0.2, 0.1}{Combinatorial}&#10;\end{document}"/>
  <p:tag name="IGUANATEXSIZE" val="2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{$k$-median clustering}&#10;\end{document}"/>
  <p:tag name="IGUANATEXSIZE" val="2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{Independent sets for intersection graphs}&#10;\end{document}"/>
  <p:tag name="IGUANATEXSIZE" val="2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{Dominating sets for intersection graphs}&#10;\end{document}"/>
  <p:tag name="IGUANATEXSIZE" val="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bf{covering}&#10;\end{document}"/>
  <p:tag name="IGUANATEXSIZE" val="1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\textcolor[rgb]{0.9, 0.2, 0.1}{Local-search works $\implies$ underlying locality}&#10;\end{document}"/>
  <p:tag name="IGUANATEXSIZE" val="2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$k$-Median Problem}}&#10;&#10;&#10;\end{document}"/>
  <p:tag name="IGUANATEXSIZE" val="2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\textcolor{red}{Problem:} Given a set $P$ of $n$ points, &#10;pick a subset of `centers' of size $k$ \\ to &#10;minimize the sum of distances of each point to its nearest center. &#10;&#10;&#10;\end{document}"/>
  <p:tag name="IGUANATEXSIZE" val="2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&#10;\noindent Called the metric $k$-Median Problem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}&#10;\pagestyle{empty}&#10;\begin{document}&#10;&#10;\noindent Studied intensively for a long time \\(more than 30 years)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textcolor[rgb]{0,0.5,0.8}{Start with any set $S$, $|S| = k$}&#10;&#10;&#10;\end{document}"/>
  <p:tag name="IGUANATEXSIZE" val="2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8}{While (possible) \{}&#10;\end{document}"/>
  <p:tag name="IGUANATEXSIZE" val="2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8}{\}}&#10;\end{document}"/>
  <p:tag name="IGUANATEXSIZE" val="2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color}&#10;\pagestyle{empty}&#10;\begin{document}&#10;&#10;\noindent \textcolor[rgb]{0,0.5,0.9}{\it Replace a set of $t$ points in $S$ with&#10;another $t$ points to \\ reduce sum-of-distances}&#10;\end{document}"/>
  <p:tag name="IGUANATEXSIZE" val="2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\textcolor{red}{Theorem:} &#10;$S$ gives a good approximation, i.e., $Cost(S) \leq (3 + \frac{2}{t}) \cdot Cost(\textsc{OPT})$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Not only \textbf{NP-complete}, but even hard to approximate well!&#10;\end{document}"/>
  <p:tag name="IGUANATEXSIZE" val="2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color}&#10;\pagestyle{empty}&#10;\begin{document}&#10;\textcolor{red}{Amazing result: this works!}&#10;&#10;&#10;&#10;\end{document}"/>
  <p:tag name="IGUANATEXSIZE" val="2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\textcolor{blue}{[Arya, Garg, Khandekar, Meyerson, Munagala, Pandit 2001]}&#10;&#10;\end{document}"/>
  <p:tag name="IGUANATEXSIZE" val="1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textcolor[rgb]{0.3,0.2,0.6}{\textsc{$k$-Median Problem}}&#10;&#10;&#10;\end{document}"/>
  <p:tag name="IGUANATEXSIZE" val="2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color}&#10;\pagestyle{empty}&#10;\begin{document}&#10;&#10;\noindent {\bf A first approach:} iteratively transform $\textcolor{blue}{S}$ to $\textcolor{red}{OPT}$&#10;\end{document}"/>
  <p:tag name="IGUANATEXSIZE" val="2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&#10;\textcolor{blue}{$S$} : \ \ \ \ \ Points in the local-search solution.&#10;&#10;\end{document}"/>
  <p:tag name="IGUANATEXSIZE" val="2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&#10;\textcolor{red}{$\textsc{OPT}$} : Points in the optimal solution.&#10;&#10;\end{document}"/>
  <p:tag name="IGUANATEXSIZE" val="2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\noindent &#10;Let the set $S_1 = \textcolor{blue}{S}$. &#10;\end{document}"/>
  <p:tag name="IGUANATEXSIZE" val="2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&#10;Cost of a solution $Q$:&#10;&#10;\end{document}"/>
  <p:tag name="IGUANATEXSIZE" val="2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&#10;$P$: \ \ \ \ \ Set of $n$ input points &#10;&#10;\end{document}"/>
  <p:tag name="IGUANATEXSIZE" val="2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fonts, amssymb, mathrsfs, color}&#10;\pagestyle{empty}&#10;\begin{document}&#10;&#10;$$\Delta(Q) = \sum_{p \in P} d(p, Q)$$&#10;&#10;\end{document}"/>
  <p:tag name="IGUANATEXSIZE" val="2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9403</TotalTime>
  <Words>57</Words>
  <Application>Microsoft Office PowerPoint</Application>
  <PresentationFormat>Affichage à l'écran (4:3)</PresentationFormat>
  <Paragraphs>29</Paragraphs>
  <Slides>37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9" baseType="lpstr">
      <vt:lpstr>Arial</vt:lpstr>
      <vt:lpstr>Default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MPII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-nets</dc:title>
  <dc:creator>saurabh</dc:creator>
  <cp:lastModifiedBy>Nabil Mustafa</cp:lastModifiedBy>
  <cp:revision>1715</cp:revision>
  <dcterms:created xsi:type="dcterms:W3CDTF">2009-05-22T11:01:01Z</dcterms:created>
  <dcterms:modified xsi:type="dcterms:W3CDTF">2014-12-20T08:28:36Z</dcterms:modified>
</cp:coreProperties>
</file>